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Goodfriend" charset="1" panose="00000500000000000000"/>
      <p:regular r:id="rId7"/>
    </p:embeddedFont>
    <p:embeddedFont>
      <p:font typeface="Inspirations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D69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295305" y="393345"/>
            <a:ext cx="7045002" cy="7843626"/>
          </a:xfrm>
          <a:custGeom>
            <a:avLst/>
            <a:gdLst/>
            <a:ahLst/>
            <a:cxnLst/>
            <a:rect r="r" b="b" t="t" l="l"/>
            <a:pathLst>
              <a:path h="7843626" w="7045002">
                <a:moveTo>
                  <a:pt x="7045002" y="0"/>
                </a:moveTo>
                <a:lnTo>
                  <a:pt x="0" y="0"/>
                </a:lnTo>
                <a:lnTo>
                  <a:pt x="0" y="7843626"/>
                </a:lnTo>
                <a:lnTo>
                  <a:pt x="7045002" y="7843626"/>
                </a:lnTo>
                <a:lnTo>
                  <a:pt x="704500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14781" y="2455029"/>
            <a:ext cx="6730438" cy="7493402"/>
          </a:xfrm>
          <a:custGeom>
            <a:avLst/>
            <a:gdLst/>
            <a:ahLst/>
            <a:cxnLst/>
            <a:rect r="r" b="b" t="t" l="l"/>
            <a:pathLst>
              <a:path h="7493402" w="6730438">
                <a:moveTo>
                  <a:pt x="0" y="0"/>
                </a:moveTo>
                <a:lnTo>
                  <a:pt x="6730438" y="0"/>
                </a:lnTo>
                <a:lnTo>
                  <a:pt x="6730438" y="7493403"/>
                </a:lnTo>
                <a:lnTo>
                  <a:pt x="0" y="74934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2426519" y="3400357"/>
            <a:ext cx="622242" cy="0"/>
          </a:xfrm>
          <a:prstGeom prst="line">
            <a:avLst/>
          </a:prstGeom>
          <a:ln cap="flat" w="9525">
            <a:solidFill>
              <a:srgbClr val="5A563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1034351" y="3703780"/>
            <a:ext cx="622242" cy="0"/>
          </a:xfrm>
          <a:prstGeom prst="line">
            <a:avLst/>
          </a:prstGeom>
          <a:ln cap="flat" w="9525">
            <a:solidFill>
              <a:srgbClr val="5A563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76767" y="4819681"/>
            <a:ext cx="339326" cy="292158"/>
            <a:chOff x="0" y="0"/>
            <a:chExt cx="121607" cy="10470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1607" cy="104703"/>
            </a:xfrm>
            <a:custGeom>
              <a:avLst/>
              <a:gdLst/>
              <a:ahLst/>
              <a:cxnLst/>
              <a:rect r="r" b="b" t="t" l="l"/>
              <a:pathLst>
                <a:path h="104703" w="121607">
                  <a:moveTo>
                    <a:pt x="0" y="0"/>
                  </a:moveTo>
                  <a:lnTo>
                    <a:pt x="121607" y="0"/>
                  </a:lnTo>
                  <a:lnTo>
                    <a:pt x="121607" y="104703"/>
                  </a:lnTo>
                  <a:lnTo>
                    <a:pt x="0" y="10470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5A5637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21607" cy="114228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1338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1077569">
            <a:off x="935381" y="4136145"/>
            <a:ext cx="799356" cy="1062267"/>
          </a:xfrm>
          <a:custGeom>
            <a:avLst/>
            <a:gdLst/>
            <a:ahLst/>
            <a:cxnLst/>
            <a:rect r="r" b="b" t="t" l="l"/>
            <a:pathLst>
              <a:path h="1062267" w="799356">
                <a:moveTo>
                  <a:pt x="0" y="0"/>
                </a:moveTo>
                <a:lnTo>
                  <a:pt x="799356" y="0"/>
                </a:lnTo>
                <a:lnTo>
                  <a:pt x="799356" y="1062267"/>
                </a:lnTo>
                <a:lnTo>
                  <a:pt x="0" y="1062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3335769" y="4819681"/>
            <a:ext cx="339326" cy="292158"/>
            <a:chOff x="0" y="0"/>
            <a:chExt cx="121607" cy="1047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1607" cy="104703"/>
            </a:xfrm>
            <a:custGeom>
              <a:avLst/>
              <a:gdLst/>
              <a:ahLst/>
              <a:cxnLst/>
              <a:rect r="r" b="b" t="t" l="l"/>
              <a:pathLst>
                <a:path h="104703" w="121607">
                  <a:moveTo>
                    <a:pt x="0" y="0"/>
                  </a:moveTo>
                  <a:lnTo>
                    <a:pt x="121607" y="0"/>
                  </a:lnTo>
                  <a:lnTo>
                    <a:pt x="121607" y="104703"/>
                  </a:lnTo>
                  <a:lnTo>
                    <a:pt x="0" y="10470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5A5637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21607" cy="114228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1338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819403">
            <a:off x="2818353" y="4219370"/>
            <a:ext cx="688878" cy="1009346"/>
          </a:xfrm>
          <a:custGeom>
            <a:avLst/>
            <a:gdLst/>
            <a:ahLst/>
            <a:cxnLst/>
            <a:rect r="r" b="b" t="t" l="l"/>
            <a:pathLst>
              <a:path h="1009346" w="688878">
                <a:moveTo>
                  <a:pt x="0" y="0"/>
                </a:moveTo>
                <a:lnTo>
                  <a:pt x="688878" y="0"/>
                </a:lnTo>
                <a:lnTo>
                  <a:pt x="688878" y="1009346"/>
                </a:lnTo>
                <a:lnTo>
                  <a:pt x="0" y="10093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5098563" y="4819681"/>
            <a:ext cx="339326" cy="292158"/>
            <a:chOff x="0" y="0"/>
            <a:chExt cx="121607" cy="10470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1607" cy="104703"/>
            </a:xfrm>
            <a:custGeom>
              <a:avLst/>
              <a:gdLst/>
              <a:ahLst/>
              <a:cxnLst/>
              <a:rect r="r" b="b" t="t" l="l"/>
              <a:pathLst>
                <a:path h="104703" w="121607">
                  <a:moveTo>
                    <a:pt x="0" y="0"/>
                  </a:moveTo>
                  <a:lnTo>
                    <a:pt x="121607" y="0"/>
                  </a:lnTo>
                  <a:lnTo>
                    <a:pt x="121607" y="104703"/>
                  </a:lnTo>
                  <a:lnTo>
                    <a:pt x="0" y="10470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5A5637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"/>
              <a:ext cx="121607" cy="114228"/>
            </a:xfrm>
            <a:prstGeom prst="rect">
              <a:avLst/>
            </a:prstGeom>
          </p:spPr>
          <p:txBody>
            <a:bodyPr anchor="ctr" rtlCol="false" tIns="49412" lIns="49412" bIns="49412" rIns="49412"/>
            <a:lstStyle/>
            <a:p>
              <a:pPr algn="ctr">
                <a:lnSpc>
                  <a:spcPts val="1338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446550" y="4243925"/>
            <a:ext cx="868845" cy="1051846"/>
            <a:chOff x="0" y="0"/>
            <a:chExt cx="1158460" cy="1402461"/>
          </a:xfrm>
        </p:grpSpPr>
        <p:sp>
          <p:nvSpPr>
            <p:cNvPr name="Freeform 18" id="18"/>
            <p:cNvSpPr/>
            <p:nvPr/>
          </p:nvSpPr>
          <p:spPr>
            <a:xfrm flipH="false" flipV="false" rot="612973">
              <a:off x="103634" y="74415"/>
              <a:ext cx="951192" cy="1253630"/>
            </a:xfrm>
            <a:custGeom>
              <a:avLst/>
              <a:gdLst/>
              <a:ahLst/>
              <a:cxnLst/>
              <a:rect r="r" b="b" t="t" l="l"/>
              <a:pathLst>
                <a:path h="1253630" w="951192">
                  <a:moveTo>
                    <a:pt x="0" y="0"/>
                  </a:moveTo>
                  <a:lnTo>
                    <a:pt x="951192" y="0"/>
                  </a:lnTo>
                  <a:lnTo>
                    <a:pt x="951192" y="1253631"/>
                  </a:lnTo>
                  <a:lnTo>
                    <a:pt x="0" y="1253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121802">
              <a:off x="591006" y="313427"/>
              <a:ext cx="87373" cy="47808"/>
            </a:xfrm>
            <a:custGeom>
              <a:avLst/>
              <a:gdLst/>
              <a:ahLst/>
              <a:cxnLst/>
              <a:rect r="r" b="b" t="t" l="l"/>
              <a:pathLst>
                <a:path h="47808" w="87373">
                  <a:moveTo>
                    <a:pt x="0" y="0"/>
                  </a:moveTo>
                  <a:lnTo>
                    <a:pt x="87373" y="0"/>
                  </a:lnTo>
                  <a:lnTo>
                    <a:pt x="87373" y="47808"/>
                  </a:lnTo>
                  <a:lnTo>
                    <a:pt x="0" y="478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86873" t="-472813" r="-501780" b="-2049406"/>
              </a:stretch>
            </a:blipFill>
          </p:spPr>
        </p:sp>
      </p:grpSp>
      <p:sp>
        <p:nvSpPr>
          <p:cNvPr name="AutoShape 20" id="20"/>
          <p:cNvSpPr/>
          <p:nvPr/>
        </p:nvSpPr>
        <p:spPr>
          <a:xfrm>
            <a:off x="1016508" y="3027142"/>
            <a:ext cx="3042375" cy="0"/>
          </a:xfrm>
          <a:prstGeom prst="line">
            <a:avLst/>
          </a:prstGeom>
          <a:ln cap="flat" w="9525">
            <a:solidFill>
              <a:srgbClr val="5A563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>
            <a:off x="2570400" y="9463235"/>
            <a:ext cx="2419200" cy="0"/>
          </a:xfrm>
          <a:prstGeom prst="line">
            <a:avLst/>
          </a:prstGeom>
          <a:ln cap="flat" w="9525">
            <a:solidFill>
              <a:srgbClr val="5A5637"/>
            </a:solidFill>
            <a:prstDash val="solid"/>
            <a:headEnd type="none" len="sm" w="sm"/>
            <a:tailEnd type="none" len="sm" w="sm"/>
          </a:ln>
        </p:spPr>
      </p:sp>
      <p:graphicFrame>
        <p:nvGraphicFramePr>
          <p:cNvPr name="Table 22" id="22"/>
          <p:cNvGraphicFramePr>
            <a:graphicFrameLocks noGrp="true"/>
          </p:cNvGraphicFramePr>
          <p:nvPr/>
        </p:nvGraphicFramePr>
        <p:xfrm>
          <a:off x="970316" y="5555554"/>
          <a:ext cx="5412395" cy="932918"/>
        </p:xfrm>
        <a:graphic>
          <a:graphicData uri="http://schemas.openxmlformats.org/drawingml/2006/table">
            <a:tbl>
              <a:tblPr/>
              <a:tblGrid>
                <a:gridCol w="5412395"/>
              </a:tblGrid>
              <a:tr h="310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74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012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74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012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012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97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74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012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012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name="Table 23" id="23"/>
          <p:cNvGraphicFramePr>
            <a:graphicFrameLocks noGrp="true"/>
          </p:cNvGraphicFramePr>
          <p:nvPr/>
        </p:nvGraphicFramePr>
        <p:xfrm>
          <a:off x="997771" y="6972730"/>
          <a:ext cx="5412395" cy="1551860"/>
        </p:xfrm>
        <a:graphic>
          <a:graphicData uri="http://schemas.openxmlformats.org/drawingml/2006/table">
            <a:tbl>
              <a:tblPr/>
              <a:tblGrid>
                <a:gridCol w="5412395"/>
              </a:tblGrid>
              <a:tr h="31037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74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012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7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74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012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012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7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74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012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012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7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74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012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012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7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74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012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012">
                      <a:solidFill>
                        <a:srgbClr val="5A56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24" id="24"/>
          <p:cNvSpPr/>
          <p:nvPr/>
        </p:nvSpPr>
        <p:spPr>
          <a:xfrm flipH="false" flipV="false" rot="0">
            <a:off x="-249657" y="9017115"/>
            <a:ext cx="1584716" cy="1495576"/>
          </a:xfrm>
          <a:custGeom>
            <a:avLst/>
            <a:gdLst/>
            <a:ahLst/>
            <a:cxnLst/>
            <a:rect r="r" b="b" t="t" l="l"/>
            <a:pathLst>
              <a:path h="1495576" w="1584716">
                <a:moveTo>
                  <a:pt x="0" y="0"/>
                </a:moveTo>
                <a:lnTo>
                  <a:pt x="1584716" y="0"/>
                </a:lnTo>
                <a:lnTo>
                  <a:pt x="1584716" y="1495576"/>
                </a:lnTo>
                <a:lnTo>
                  <a:pt x="0" y="14955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false" rot="0">
            <a:off x="3459520" y="924138"/>
            <a:ext cx="1056828" cy="1607343"/>
          </a:xfrm>
          <a:custGeom>
            <a:avLst/>
            <a:gdLst/>
            <a:ahLst/>
            <a:cxnLst/>
            <a:rect r="r" b="b" t="t" l="l"/>
            <a:pathLst>
              <a:path h="1607343" w="1056828">
                <a:moveTo>
                  <a:pt x="1056828" y="0"/>
                </a:moveTo>
                <a:lnTo>
                  <a:pt x="0" y="0"/>
                </a:lnTo>
                <a:lnTo>
                  <a:pt x="0" y="1607343"/>
                </a:lnTo>
                <a:lnTo>
                  <a:pt x="1056828" y="1607343"/>
                </a:lnTo>
                <a:lnTo>
                  <a:pt x="1056828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919020">
            <a:off x="6557163" y="2209237"/>
            <a:ext cx="1566289" cy="1635810"/>
          </a:xfrm>
          <a:custGeom>
            <a:avLst/>
            <a:gdLst/>
            <a:ahLst/>
            <a:cxnLst/>
            <a:rect r="r" b="b" t="t" l="l"/>
            <a:pathLst>
              <a:path h="1635810" w="1566289">
                <a:moveTo>
                  <a:pt x="0" y="0"/>
                </a:moveTo>
                <a:lnTo>
                  <a:pt x="1566289" y="0"/>
                </a:lnTo>
                <a:lnTo>
                  <a:pt x="1566289" y="1635811"/>
                </a:lnTo>
                <a:lnTo>
                  <a:pt x="0" y="16358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907435">
            <a:off x="-301734" y="4996787"/>
            <a:ext cx="1194077" cy="1247078"/>
          </a:xfrm>
          <a:custGeom>
            <a:avLst/>
            <a:gdLst/>
            <a:ahLst/>
            <a:cxnLst/>
            <a:rect r="r" b="b" t="t" l="l"/>
            <a:pathLst>
              <a:path h="1247078" w="1194077">
                <a:moveTo>
                  <a:pt x="0" y="0"/>
                </a:moveTo>
                <a:lnTo>
                  <a:pt x="1194078" y="0"/>
                </a:lnTo>
                <a:lnTo>
                  <a:pt x="1194078" y="1247078"/>
                </a:lnTo>
                <a:lnTo>
                  <a:pt x="0" y="12470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5861665" y="5825121"/>
            <a:ext cx="3216845" cy="4687570"/>
          </a:xfrm>
          <a:custGeom>
            <a:avLst/>
            <a:gdLst/>
            <a:ahLst/>
            <a:cxnLst/>
            <a:rect r="r" b="b" t="t" l="l"/>
            <a:pathLst>
              <a:path h="4687570" w="3216845">
                <a:moveTo>
                  <a:pt x="0" y="0"/>
                </a:moveTo>
                <a:lnTo>
                  <a:pt x="3216845" y="0"/>
                </a:lnTo>
                <a:lnTo>
                  <a:pt x="3216845" y="4687570"/>
                </a:lnTo>
                <a:lnTo>
                  <a:pt x="0" y="46875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-112683" y="1656668"/>
            <a:ext cx="1569009" cy="1245401"/>
          </a:xfrm>
          <a:custGeom>
            <a:avLst/>
            <a:gdLst/>
            <a:ahLst/>
            <a:cxnLst/>
            <a:rect r="r" b="b" t="t" l="l"/>
            <a:pathLst>
              <a:path h="1245401" w="1569009">
                <a:moveTo>
                  <a:pt x="0" y="0"/>
                </a:moveTo>
                <a:lnTo>
                  <a:pt x="1569009" y="0"/>
                </a:lnTo>
                <a:lnTo>
                  <a:pt x="1569009" y="1245401"/>
                </a:lnTo>
                <a:lnTo>
                  <a:pt x="0" y="12454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970316" y="3101971"/>
            <a:ext cx="1686865" cy="357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9"/>
              </a:lnSpc>
              <a:spcBef>
                <a:spcPct val="0"/>
              </a:spcBef>
            </a:pPr>
            <a:r>
              <a:rPr lang="en-US" sz="2042">
                <a:solidFill>
                  <a:srgbClr val="5A5637"/>
                </a:solidFill>
                <a:latin typeface="Goodfriend"/>
                <a:ea typeface="Goodfriend"/>
                <a:cs typeface="Goodfriend"/>
                <a:sym typeface="Goodfriend"/>
              </a:rPr>
              <a:t>Este año tengo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11083" y="3763796"/>
            <a:ext cx="4075356" cy="357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9"/>
              </a:lnSpc>
              <a:spcBef>
                <a:spcPct val="0"/>
              </a:spcBef>
            </a:pPr>
            <a:r>
              <a:rPr lang="en-US" sz="2042">
                <a:solidFill>
                  <a:srgbClr val="5A5637"/>
                </a:solidFill>
                <a:latin typeface="Goodfriend"/>
                <a:ea typeface="Goodfriend"/>
                <a:cs typeface="Goodfriend"/>
                <a:sym typeface="Goodfriend"/>
              </a:rPr>
              <a:t>Te cuento que este año me he portado: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955035" y="4824512"/>
            <a:ext cx="804194" cy="24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06"/>
              </a:lnSpc>
              <a:spcBef>
                <a:spcPct val="0"/>
              </a:spcBef>
            </a:pPr>
            <a:r>
              <a:rPr lang="en-US" sz="1361">
                <a:solidFill>
                  <a:srgbClr val="5A5637"/>
                </a:solidFill>
                <a:latin typeface="Goodfriend"/>
                <a:ea typeface="Goodfriend"/>
                <a:cs typeface="Goodfriend"/>
                <a:sym typeface="Goodfriend"/>
              </a:rPr>
              <a:t>Muy bien.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712154" y="4824512"/>
            <a:ext cx="804194" cy="24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06"/>
              </a:lnSpc>
              <a:spcBef>
                <a:spcPct val="0"/>
              </a:spcBef>
            </a:pPr>
            <a:r>
              <a:rPr lang="en-US" sz="1361">
                <a:solidFill>
                  <a:srgbClr val="5A5637"/>
                </a:solidFill>
                <a:latin typeface="Goodfriend"/>
                <a:ea typeface="Goodfriend"/>
                <a:cs typeface="Goodfriend"/>
                <a:sym typeface="Goodfriend"/>
              </a:rPr>
              <a:t>Bien.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0316" y="5298375"/>
            <a:ext cx="3987897" cy="357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59"/>
              </a:lnSpc>
              <a:spcBef>
                <a:spcPct val="0"/>
              </a:spcBef>
            </a:pPr>
            <a:r>
              <a:rPr lang="en-US" sz="2042" strike="noStrike" u="none">
                <a:solidFill>
                  <a:srgbClr val="5A5637"/>
                </a:solidFill>
                <a:latin typeface="Goodfriend"/>
                <a:ea typeface="Goodfriend"/>
                <a:cs typeface="Goodfriend"/>
                <a:sym typeface="Goodfriend"/>
              </a:rPr>
              <a:t>Quiero contarte que: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97771" y="6671252"/>
            <a:ext cx="3987897" cy="357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59"/>
              </a:lnSpc>
              <a:spcBef>
                <a:spcPct val="0"/>
              </a:spcBef>
            </a:pPr>
            <a:r>
              <a:rPr lang="en-US" sz="2042">
                <a:solidFill>
                  <a:srgbClr val="5A5637"/>
                </a:solidFill>
                <a:latin typeface="Goodfriend"/>
                <a:ea typeface="Goodfriend"/>
                <a:cs typeface="Goodfriend"/>
                <a:sym typeface="Goodfriend"/>
              </a:rPr>
              <a:t>Mis deseos para esta Navidad son: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56588" y="8723827"/>
            <a:ext cx="5591913" cy="357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59"/>
              </a:lnSpc>
              <a:spcBef>
                <a:spcPct val="0"/>
              </a:spcBef>
            </a:pPr>
            <a:r>
              <a:rPr lang="en-US" sz="2042">
                <a:solidFill>
                  <a:srgbClr val="5A5637"/>
                </a:solidFill>
                <a:latin typeface="Goodfriend"/>
                <a:ea typeface="Goodfriend"/>
                <a:cs typeface="Goodfriend"/>
                <a:sym typeface="Goodfriend"/>
              </a:rPr>
              <a:t>¡Gracias, Santa! Con cariño: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153091" y="3101971"/>
            <a:ext cx="3215832" cy="357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9"/>
              </a:lnSpc>
              <a:spcBef>
                <a:spcPct val="0"/>
              </a:spcBef>
            </a:pPr>
            <a:r>
              <a:rPr lang="en-US" sz="2042">
                <a:solidFill>
                  <a:srgbClr val="5A5637"/>
                </a:solidFill>
                <a:latin typeface="Goodfriend"/>
                <a:ea typeface="Goodfriend"/>
                <a:cs typeface="Goodfriend"/>
                <a:sym typeface="Goodfriend"/>
              </a:rPr>
              <a:t>años y en la escuela ya estoy en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718933" y="3434265"/>
            <a:ext cx="707586" cy="357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9"/>
              </a:lnSpc>
              <a:spcBef>
                <a:spcPct val="0"/>
              </a:spcBef>
            </a:pPr>
            <a:r>
              <a:rPr lang="en-US" sz="2042">
                <a:solidFill>
                  <a:srgbClr val="5A5637"/>
                </a:solidFill>
                <a:latin typeface="Goodfriend"/>
                <a:ea typeface="Goodfriend"/>
                <a:cs typeface="Goodfriend"/>
                <a:sym typeface="Goodfriend"/>
              </a:rPr>
              <a:t>grado.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5512007" y="4827089"/>
            <a:ext cx="1139615" cy="315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4"/>
              </a:lnSpc>
            </a:pPr>
            <a:r>
              <a:rPr lang="en-US" sz="1361">
                <a:solidFill>
                  <a:srgbClr val="5A5637"/>
                </a:solidFill>
                <a:latin typeface="Goodfriend"/>
                <a:ea typeface="Goodfriend"/>
                <a:cs typeface="Goodfriend"/>
                <a:sym typeface="Goodfriend"/>
              </a:rPr>
              <a:t>A veces mal, pero prometo mejorar.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645604" y="1114115"/>
            <a:ext cx="2813916" cy="855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27"/>
              </a:lnSpc>
            </a:pPr>
            <a:r>
              <a:rPr lang="en-US" sz="7124">
                <a:solidFill>
                  <a:srgbClr val="E73B51"/>
                </a:solidFill>
                <a:latin typeface="Inspirations"/>
                <a:ea typeface="Inspirations"/>
                <a:cs typeface="Inspirations"/>
                <a:sym typeface="Inspirations"/>
              </a:rPr>
              <a:t>Querido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576767" y="1567499"/>
            <a:ext cx="2610030" cy="889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77"/>
              </a:lnSpc>
            </a:pPr>
            <a:r>
              <a:rPr lang="en-US" sz="7415">
                <a:solidFill>
                  <a:srgbClr val="E73B51"/>
                </a:solidFill>
                <a:latin typeface="Inspirations"/>
                <a:ea typeface="Inspirations"/>
                <a:cs typeface="Inspirations"/>
                <a:sym typeface="Inspirations"/>
              </a:rPr>
              <a:t>s</a:t>
            </a:r>
            <a:r>
              <a:rPr lang="en-US" sz="7415">
                <a:solidFill>
                  <a:srgbClr val="E73B51"/>
                </a:solidFill>
                <a:latin typeface="Inspirations"/>
                <a:ea typeface="Inspirations"/>
                <a:cs typeface="Inspirations"/>
                <a:sym typeface="Inspirations"/>
              </a:rPr>
              <a:t>anta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648905" y="2100297"/>
            <a:ext cx="1686865" cy="357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59"/>
              </a:lnSpc>
              <a:spcBef>
                <a:spcPct val="0"/>
              </a:spcBef>
            </a:pPr>
            <a:r>
              <a:rPr lang="en-US" sz="2042">
                <a:solidFill>
                  <a:srgbClr val="5A5637"/>
                </a:solidFill>
                <a:latin typeface="Goodfriend"/>
                <a:ea typeface="Goodfriend"/>
                <a:cs typeface="Goodfriend"/>
                <a:sym typeface="Goodfriend"/>
              </a:rPr>
              <a:t>Soy yo: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645545" y="933140"/>
            <a:ext cx="2006077" cy="356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0"/>
              </a:lnSpc>
            </a:pPr>
            <a:r>
              <a:rPr lang="en-US" sz="1619">
                <a:solidFill>
                  <a:srgbClr val="5A5637"/>
                </a:solidFill>
                <a:latin typeface="Goodfriend"/>
                <a:ea typeface="Goodfriend"/>
                <a:cs typeface="Goodfriend"/>
                <a:sym typeface="Goodfriend"/>
              </a:rPr>
              <a:t>Santa, este soy yo… ¡dibujado por mí!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DAG5s-cdHrQ</dc:identifier>
  <dcterms:modified xsi:type="dcterms:W3CDTF">2011-08-01T06:04:30Z</dcterms:modified>
  <cp:revision>1</cp:revision>
  <dc:title>Hoja de trabajo carta a santa ilustrada watercolor verde y rojo </dc:title>
</cp:coreProperties>
</file>