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RoxboroughCF" charset="1" panose="00000500000000000000"/>
      <p:regular r:id="rId17"/>
    </p:embeddedFont>
    <p:embeddedFont>
      <p:font typeface="Montserrat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43904" y="1028700"/>
            <a:ext cx="15022554" cy="7940771"/>
            <a:chOff x="0" y="0"/>
            <a:chExt cx="8277467" cy="437538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277467" cy="4375386"/>
            </a:xfrm>
            <a:custGeom>
              <a:avLst/>
              <a:gdLst/>
              <a:ahLst/>
              <a:cxnLst/>
              <a:rect r="r" b="b" t="t" l="l"/>
              <a:pathLst>
                <a:path h="4375386" w="8277467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0D4038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47961" y="1243312"/>
            <a:ext cx="8311533" cy="7511548"/>
          </a:xfrm>
          <a:custGeom>
            <a:avLst/>
            <a:gdLst/>
            <a:ahLst/>
            <a:cxnLst/>
            <a:rect r="r" b="b" t="t" l="l"/>
            <a:pathLst>
              <a:path h="7511548" w="8311533">
                <a:moveTo>
                  <a:pt x="0" y="0"/>
                </a:moveTo>
                <a:lnTo>
                  <a:pt x="8311533" y="0"/>
                </a:lnTo>
                <a:lnTo>
                  <a:pt x="8311533" y="7511547"/>
                </a:lnTo>
                <a:lnTo>
                  <a:pt x="0" y="75115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4790083" y="1162974"/>
            <a:ext cx="8402752" cy="7696399"/>
          </a:xfrm>
          <a:prstGeom prst="rect">
            <a:avLst/>
          </a:prstGeom>
          <a:solidFill>
            <a:srgbClr val="2F786B"/>
          </a:solidFill>
        </p:spPr>
      </p:sp>
      <p:sp>
        <p:nvSpPr>
          <p:cNvPr name="Freeform 6" id="6"/>
          <p:cNvSpPr/>
          <p:nvPr/>
        </p:nvSpPr>
        <p:spPr>
          <a:xfrm flipH="false" flipV="false" rot="0">
            <a:off x="11044825" y="1028700"/>
            <a:ext cx="3444309" cy="7940771"/>
          </a:xfrm>
          <a:custGeom>
            <a:avLst/>
            <a:gdLst/>
            <a:ahLst/>
            <a:cxnLst/>
            <a:rect r="r" b="b" t="t" l="l"/>
            <a:pathLst>
              <a:path h="7940771" w="3444309">
                <a:moveTo>
                  <a:pt x="0" y="0"/>
                </a:moveTo>
                <a:lnTo>
                  <a:pt x="3444309" y="0"/>
                </a:lnTo>
                <a:lnTo>
                  <a:pt x="3444309" y="7940771"/>
                </a:lnTo>
                <a:lnTo>
                  <a:pt x="0" y="79407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290515" y="2103330"/>
            <a:ext cx="10368312" cy="3480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460"/>
              </a:lnSpc>
            </a:pPr>
            <a:r>
              <a:rPr lang="en-US" sz="12942" spc="-258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BENITO JUÁREZ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426793" y="6307050"/>
            <a:ext cx="7129332" cy="961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33"/>
              </a:lnSpc>
            </a:pPr>
            <a:r>
              <a:rPr lang="en-US" sz="2738" spc="438">
                <a:solidFill>
                  <a:srgbClr val="EDE8EA"/>
                </a:solidFill>
                <a:latin typeface="Montserrat"/>
                <a:ea typeface="Montserrat"/>
                <a:cs typeface="Montserrat"/>
                <a:sym typeface="Montserrat"/>
              </a:rPr>
              <a:t>EL BENEMÉRITO DE LAS AMÉRICAS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577957" y="1360494"/>
            <a:ext cx="7767627" cy="2752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799"/>
              </a:lnSpc>
            </a:pPr>
            <a:r>
              <a:rPr lang="en-US" sz="8999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¿</a:t>
            </a:r>
            <a:r>
              <a:rPr lang="en-US" sz="8999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Quién fue Benito Juárez?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874878" y="6083509"/>
            <a:ext cx="7767627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99"/>
              </a:lnSpc>
            </a:pPr>
            <a:r>
              <a:rPr lang="en-US" sz="2999">
                <a:solidFill>
                  <a:srgbClr val="EDE8EA"/>
                </a:solidFill>
                <a:latin typeface="Montserrat"/>
                <a:ea typeface="Montserrat"/>
                <a:cs typeface="Montserrat"/>
                <a:sym typeface="Montserrat"/>
              </a:rPr>
              <a:t>Benito Juárez nació en San Pablo Guelatao, Oaxaca, en 1806. Fue un hombre de origen indígena que llegó a ser presidente de México y luchó por la justicia y la igualdad.</a:t>
            </a:r>
          </a:p>
        </p:txBody>
      </p:sp>
      <p:sp>
        <p:nvSpPr>
          <p:cNvPr name="AutoShape 4" id="4"/>
          <p:cNvSpPr/>
          <p:nvPr/>
        </p:nvSpPr>
        <p:spPr>
          <a:xfrm>
            <a:off x="8874878" y="5376862"/>
            <a:ext cx="8384422" cy="0"/>
          </a:xfrm>
          <a:prstGeom prst="line">
            <a:avLst/>
          </a:prstGeom>
          <a:ln cap="flat" w="104775">
            <a:solidFill>
              <a:srgbClr val="0D403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1232573" y="1329286"/>
            <a:ext cx="6455501" cy="7929014"/>
            <a:chOff x="0" y="0"/>
            <a:chExt cx="1700214" cy="2088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00214" cy="2088300"/>
            </a:xfrm>
            <a:custGeom>
              <a:avLst/>
              <a:gdLst/>
              <a:ahLst/>
              <a:cxnLst/>
              <a:rect r="r" b="b" t="t" l="l"/>
              <a:pathLst>
                <a:path h="2088300" w="1700214">
                  <a:moveTo>
                    <a:pt x="61163" y="0"/>
                  </a:moveTo>
                  <a:lnTo>
                    <a:pt x="1639051" y="0"/>
                  </a:lnTo>
                  <a:cubicBezTo>
                    <a:pt x="1655273" y="0"/>
                    <a:pt x="1670830" y="6444"/>
                    <a:pt x="1682300" y="17914"/>
                  </a:cubicBezTo>
                  <a:cubicBezTo>
                    <a:pt x="1693770" y="29385"/>
                    <a:pt x="1700214" y="44942"/>
                    <a:pt x="1700214" y="61163"/>
                  </a:cubicBezTo>
                  <a:lnTo>
                    <a:pt x="1700214" y="2027137"/>
                  </a:lnTo>
                  <a:cubicBezTo>
                    <a:pt x="1700214" y="2060916"/>
                    <a:pt x="1672831" y="2088300"/>
                    <a:pt x="1639051" y="2088300"/>
                  </a:cubicBezTo>
                  <a:lnTo>
                    <a:pt x="61163" y="2088300"/>
                  </a:lnTo>
                  <a:cubicBezTo>
                    <a:pt x="44942" y="2088300"/>
                    <a:pt x="29385" y="2081856"/>
                    <a:pt x="17914" y="2070386"/>
                  </a:cubicBezTo>
                  <a:cubicBezTo>
                    <a:pt x="6444" y="2058916"/>
                    <a:pt x="0" y="2043358"/>
                    <a:pt x="0" y="2027137"/>
                  </a:cubicBezTo>
                  <a:lnTo>
                    <a:pt x="0" y="61163"/>
                  </a:lnTo>
                  <a:cubicBezTo>
                    <a:pt x="0" y="27384"/>
                    <a:pt x="27384" y="0"/>
                    <a:pt x="61163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00214" cy="212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32573" y="1168290"/>
            <a:ext cx="6567080" cy="8090010"/>
            <a:chOff x="0" y="0"/>
            <a:chExt cx="812800" cy="10012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1001291"/>
            </a:xfrm>
            <a:custGeom>
              <a:avLst/>
              <a:gdLst/>
              <a:ahLst/>
              <a:cxnLst/>
              <a:rect r="r" b="b" t="t" l="l"/>
              <a:pathLst>
                <a:path h="1001291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001291"/>
                  </a:lnTo>
                  <a:lnTo>
                    <a:pt x="0" y="1001291"/>
                  </a:lnTo>
                  <a:close/>
                </a:path>
              </a:pathLst>
            </a:custGeom>
            <a:blipFill>
              <a:blip r:embed="rId2"/>
              <a:stretch>
                <a:fillRect l="-1816" t="0" r="-1816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35417" y="1206221"/>
            <a:ext cx="9697351" cy="7818348"/>
            <a:chOff x="0" y="0"/>
            <a:chExt cx="2590186" cy="2088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90186" cy="2088300"/>
            </a:xfrm>
            <a:custGeom>
              <a:avLst/>
              <a:gdLst/>
              <a:ahLst/>
              <a:cxnLst/>
              <a:rect r="r" b="b" t="t" l="l"/>
              <a:pathLst>
                <a:path h="2088300" w="2590186">
                  <a:moveTo>
                    <a:pt x="40716" y="0"/>
                  </a:moveTo>
                  <a:lnTo>
                    <a:pt x="2549470" y="0"/>
                  </a:lnTo>
                  <a:cubicBezTo>
                    <a:pt x="2560269" y="0"/>
                    <a:pt x="2570625" y="4290"/>
                    <a:pt x="2578261" y="11925"/>
                  </a:cubicBezTo>
                  <a:cubicBezTo>
                    <a:pt x="2585897" y="19561"/>
                    <a:pt x="2590186" y="29917"/>
                    <a:pt x="2590186" y="40716"/>
                  </a:cubicBezTo>
                  <a:lnTo>
                    <a:pt x="2590186" y="2047584"/>
                  </a:lnTo>
                  <a:cubicBezTo>
                    <a:pt x="2590186" y="2070071"/>
                    <a:pt x="2571957" y="2088300"/>
                    <a:pt x="2549470" y="2088300"/>
                  </a:cubicBezTo>
                  <a:lnTo>
                    <a:pt x="40716" y="2088300"/>
                  </a:lnTo>
                  <a:cubicBezTo>
                    <a:pt x="18229" y="2088300"/>
                    <a:pt x="0" y="2070071"/>
                    <a:pt x="0" y="2047584"/>
                  </a:cubicBezTo>
                  <a:lnTo>
                    <a:pt x="0" y="40716"/>
                  </a:lnTo>
                  <a:cubicBezTo>
                    <a:pt x="0" y="18229"/>
                    <a:pt x="18229" y="0"/>
                    <a:pt x="40716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90186" cy="212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121542" y="2154985"/>
            <a:ext cx="6274556" cy="6133378"/>
          </a:xfrm>
          <a:custGeom>
            <a:avLst/>
            <a:gdLst/>
            <a:ahLst/>
            <a:cxnLst/>
            <a:rect r="r" b="b" t="t" l="l"/>
            <a:pathLst>
              <a:path h="6133378" w="6274556">
                <a:moveTo>
                  <a:pt x="0" y="0"/>
                </a:moveTo>
                <a:lnTo>
                  <a:pt x="6274556" y="0"/>
                </a:lnTo>
                <a:lnTo>
                  <a:pt x="6274556" y="6133378"/>
                </a:lnTo>
                <a:lnTo>
                  <a:pt x="0" y="6133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524360"/>
            <a:ext cx="5796402" cy="2169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519"/>
              </a:lnSpc>
            </a:pPr>
            <a:r>
              <a:rPr lang="en-US" sz="7099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Sus primeros años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266145"/>
            <a:ext cx="5796402" cy="2921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845"/>
              </a:lnSpc>
            </a:pPr>
            <a:r>
              <a:rPr lang="en-US" sz="2958">
                <a:solidFill>
                  <a:srgbClr val="EDE8EA"/>
                </a:solidFill>
                <a:latin typeface="Montserrat"/>
                <a:ea typeface="Montserrat"/>
                <a:cs typeface="Montserrat"/>
                <a:sym typeface="Montserrat"/>
              </a:rPr>
              <a:t>Desde niño, Benito Juárez tuvo una vida difícil. Hablaba zapoteco y aprendió español cuando creció. Con esfuerzo y dedicación, estudió para convertirse en abogado.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72653" y="1106885"/>
            <a:ext cx="7678915" cy="7947547"/>
            <a:chOff x="0" y="0"/>
            <a:chExt cx="2017714" cy="2088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17714" cy="2088300"/>
            </a:xfrm>
            <a:custGeom>
              <a:avLst/>
              <a:gdLst/>
              <a:ahLst/>
              <a:cxnLst/>
              <a:rect r="r" b="b" t="t" l="l"/>
              <a:pathLst>
                <a:path h="2088300" w="2017714">
                  <a:moveTo>
                    <a:pt x="51418" y="0"/>
                  </a:moveTo>
                  <a:lnTo>
                    <a:pt x="1966296" y="0"/>
                  </a:lnTo>
                  <a:cubicBezTo>
                    <a:pt x="1979933" y="0"/>
                    <a:pt x="1993011" y="5417"/>
                    <a:pt x="2002654" y="15060"/>
                  </a:cubicBezTo>
                  <a:cubicBezTo>
                    <a:pt x="2012297" y="24703"/>
                    <a:pt x="2017714" y="37781"/>
                    <a:pt x="2017714" y="51418"/>
                  </a:cubicBezTo>
                  <a:lnTo>
                    <a:pt x="2017714" y="2036882"/>
                  </a:lnTo>
                  <a:cubicBezTo>
                    <a:pt x="2017714" y="2050519"/>
                    <a:pt x="2012297" y="2063597"/>
                    <a:pt x="2002654" y="2073240"/>
                  </a:cubicBezTo>
                  <a:cubicBezTo>
                    <a:pt x="1993011" y="2082883"/>
                    <a:pt x="1979933" y="2088300"/>
                    <a:pt x="1966296" y="2088300"/>
                  </a:cubicBezTo>
                  <a:lnTo>
                    <a:pt x="51418" y="2088300"/>
                  </a:lnTo>
                  <a:cubicBezTo>
                    <a:pt x="37781" y="2088300"/>
                    <a:pt x="24703" y="2082883"/>
                    <a:pt x="15060" y="2073240"/>
                  </a:cubicBezTo>
                  <a:cubicBezTo>
                    <a:pt x="5417" y="2063597"/>
                    <a:pt x="0" y="2050519"/>
                    <a:pt x="0" y="2036882"/>
                  </a:cubicBezTo>
                  <a:lnTo>
                    <a:pt x="0" y="51418"/>
                  </a:lnTo>
                  <a:cubicBezTo>
                    <a:pt x="0" y="37781"/>
                    <a:pt x="5417" y="24703"/>
                    <a:pt x="15060" y="15060"/>
                  </a:cubicBezTo>
                  <a:cubicBezTo>
                    <a:pt x="24703" y="5417"/>
                    <a:pt x="37781" y="0"/>
                    <a:pt x="51418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017714" cy="212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802979" y="2181238"/>
            <a:ext cx="7018264" cy="5798841"/>
          </a:xfrm>
          <a:custGeom>
            <a:avLst/>
            <a:gdLst/>
            <a:ahLst/>
            <a:cxnLst/>
            <a:rect r="r" b="b" t="t" l="l"/>
            <a:pathLst>
              <a:path h="5798841" w="7018264">
                <a:moveTo>
                  <a:pt x="0" y="0"/>
                </a:moveTo>
                <a:lnTo>
                  <a:pt x="7018264" y="0"/>
                </a:lnTo>
                <a:lnTo>
                  <a:pt x="7018264" y="5798841"/>
                </a:lnTo>
                <a:lnTo>
                  <a:pt x="0" y="57988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70306" y="1465092"/>
            <a:ext cx="8332693" cy="4036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84"/>
              </a:lnSpc>
            </a:pPr>
            <a:r>
              <a:rPr lang="en-US" sz="9622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Su vida como estudiante y abogado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70306" y="6263231"/>
            <a:ext cx="8332693" cy="2472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09"/>
              </a:lnSpc>
            </a:pPr>
            <a:r>
              <a:rPr lang="en-US" sz="3007">
                <a:solidFill>
                  <a:srgbClr val="EDE8EA"/>
                </a:solidFill>
                <a:latin typeface="Montserrat"/>
                <a:ea typeface="Montserrat"/>
                <a:cs typeface="Montserrat"/>
                <a:sym typeface="Montserrat"/>
              </a:rPr>
              <a:t>Benito Juárez se trasladó a la ciudad de Oaxaca para estudiar. Se convirtió en abogado y ayudó a muchas personas pobres, defendiendo sus derechos y buscando justicia.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76417" y="1028700"/>
            <a:ext cx="7745476" cy="8151927"/>
            <a:chOff x="0" y="0"/>
            <a:chExt cx="1984179" cy="2088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84179" cy="2088300"/>
            </a:xfrm>
            <a:custGeom>
              <a:avLst/>
              <a:gdLst/>
              <a:ahLst/>
              <a:cxnLst/>
              <a:rect r="r" b="b" t="t" l="l"/>
              <a:pathLst>
                <a:path h="2088300" w="1984179">
                  <a:moveTo>
                    <a:pt x="50977" y="0"/>
                  </a:moveTo>
                  <a:lnTo>
                    <a:pt x="1933202" y="0"/>
                  </a:lnTo>
                  <a:cubicBezTo>
                    <a:pt x="1946722" y="0"/>
                    <a:pt x="1959688" y="5371"/>
                    <a:pt x="1969248" y="14931"/>
                  </a:cubicBezTo>
                  <a:cubicBezTo>
                    <a:pt x="1978808" y="24491"/>
                    <a:pt x="1984179" y="37457"/>
                    <a:pt x="1984179" y="50977"/>
                  </a:cubicBezTo>
                  <a:lnTo>
                    <a:pt x="1984179" y="2037324"/>
                  </a:lnTo>
                  <a:cubicBezTo>
                    <a:pt x="1984179" y="2065477"/>
                    <a:pt x="1961356" y="2088300"/>
                    <a:pt x="1933202" y="2088300"/>
                  </a:cubicBezTo>
                  <a:lnTo>
                    <a:pt x="50977" y="2088300"/>
                  </a:lnTo>
                  <a:cubicBezTo>
                    <a:pt x="22823" y="2088300"/>
                    <a:pt x="0" y="2065477"/>
                    <a:pt x="0" y="2037324"/>
                  </a:cubicBezTo>
                  <a:lnTo>
                    <a:pt x="0" y="50977"/>
                  </a:lnTo>
                  <a:cubicBezTo>
                    <a:pt x="0" y="22823"/>
                    <a:pt x="22823" y="0"/>
                    <a:pt x="50977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84179" cy="212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9834892" y="2468116"/>
            <a:ext cx="6844623" cy="2176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81"/>
              </a:lnSpc>
            </a:pPr>
            <a:r>
              <a:rPr lang="en-US" sz="7710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Benito Juárez en la política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34892" y="5797913"/>
            <a:ext cx="6844623" cy="2681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8"/>
              </a:lnSpc>
            </a:pPr>
            <a:r>
              <a:rPr lang="en-US" sz="3084">
                <a:solidFill>
                  <a:srgbClr val="EDE8EA"/>
                </a:solidFill>
                <a:latin typeface="Montserrat"/>
                <a:ea typeface="Montserrat"/>
                <a:cs typeface="Montserrat"/>
                <a:sym typeface="Montserrat"/>
              </a:rPr>
              <a:t>Juárez inició su carrera política como gobernador de Oaxaca. Siempre defendió los derechos de los indígenas y trabajó para hacer leyes más justas para todos.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9834892" y="5247542"/>
            <a:ext cx="6844623" cy="9893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Freeform 8" id="8"/>
          <p:cNvSpPr/>
          <p:nvPr/>
        </p:nvSpPr>
        <p:spPr>
          <a:xfrm flipH="false" flipV="false" rot="0">
            <a:off x="3181032" y="1192904"/>
            <a:ext cx="3001386" cy="7823519"/>
          </a:xfrm>
          <a:custGeom>
            <a:avLst/>
            <a:gdLst/>
            <a:ahLst/>
            <a:cxnLst/>
            <a:rect r="r" b="b" t="t" l="l"/>
            <a:pathLst>
              <a:path h="7823519" w="3001386">
                <a:moveTo>
                  <a:pt x="0" y="0"/>
                </a:moveTo>
                <a:lnTo>
                  <a:pt x="3001387" y="0"/>
                </a:lnTo>
                <a:lnTo>
                  <a:pt x="3001387" y="7823519"/>
                </a:lnTo>
                <a:lnTo>
                  <a:pt x="0" y="78235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42831" y="1794325"/>
            <a:ext cx="6113369" cy="350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00"/>
              </a:lnSpc>
            </a:pPr>
            <a:r>
              <a:rPr lang="en-US" sz="8289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Benito Juárez como presidente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5809745"/>
            <a:ext cx="6715569" cy="2566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44"/>
              </a:lnSpc>
            </a:pPr>
            <a:r>
              <a:rPr lang="en-US" sz="2960">
                <a:solidFill>
                  <a:srgbClr val="EDE8EA"/>
                </a:solidFill>
                <a:latin typeface="Montserrat"/>
                <a:ea typeface="Montserrat"/>
                <a:cs typeface="Montserrat"/>
                <a:sym typeface="Montserrat"/>
              </a:rPr>
              <a:t>Durante su mandato como presidente de México, enfrentó tiempos difíciles. Creó leyes que promovieron la igualdad y la justicia para todos los ciudadanos.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7744269" y="1213161"/>
            <a:ext cx="9515031" cy="7824407"/>
            <a:chOff x="0" y="0"/>
            <a:chExt cx="2539520" cy="20883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39520" cy="2088300"/>
            </a:xfrm>
            <a:custGeom>
              <a:avLst/>
              <a:gdLst/>
              <a:ahLst/>
              <a:cxnLst/>
              <a:rect r="r" b="b" t="t" l="l"/>
              <a:pathLst>
                <a:path h="2088300" w="2539520">
                  <a:moveTo>
                    <a:pt x="41496" y="0"/>
                  </a:moveTo>
                  <a:lnTo>
                    <a:pt x="2498024" y="0"/>
                  </a:lnTo>
                  <a:cubicBezTo>
                    <a:pt x="2509030" y="0"/>
                    <a:pt x="2519584" y="4372"/>
                    <a:pt x="2527366" y="12154"/>
                  </a:cubicBezTo>
                  <a:cubicBezTo>
                    <a:pt x="2535149" y="19936"/>
                    <a:pt x="2539520" y="30491"/>
                    <a:pt x="2539520" y="41496"/>
                  </a:cubicBezTo>
                  <a:lnTo>
                    <a:pt x="2539520" y="2046804"/>
                  </a:lnTo>
                  <a:cubicBezTo>
                    <a:pt x="2539520" y="2069722"/>
                    <a:pt x="2520942" y="2088300"/>
                    <a:pt x="2498024" y="2088300"/>
                  </a:cubicBezTo>
                  <a:lnTo>
                    <a:pt x="41496" y="2088300"/>
                  </a:lnTo>
                  <a:cubicBezTo>
                    <a:pt x="30491" y="2088300"/>
                    <a:pt x="19936" y="2083928"/>
                    <a:pt x="12154" y="2076146"/>
                  </a:cubicBezTo>
                  <a:cubicBezTo>
                    <a:pt x="4372" y="2068364"/>
                    <a:pt x="0" y="2057809"/>
                    <a:pt x="0" y="2046804"/>
                  </a:cubicBezTo>
                  <a:lnTo>
                    <a:pt x="0" y="41496"/>
                  </a:lnTo>
                  <a:cubicBezTo>
                    <a:pt x="0" y="30491"/>
                    <a:pt x="4372" y="19936"/>
                    <a:pt x="12154" y="12154"/>
                  </a:cubicBezTo>
                  <a:cubicBezTo>
                    <a:pt x="19936" y="4372"/>
                    <a:pt x="30491" y="0"/>
                    <a:pt x="41496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539520" cy="212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8154167" y="1422575"/>
            <a:ext cx="8750377" cy="7229999"/>
          </a:xfrm>
          <a:custGeom>
            <a:avLst/>
            <a:gdLst/>
            <a:ahLst/>
            <a:cxnLst/>
            <a:rect r="r" b="b" t="t" l="l"/>
            <a:pathLst>
              <a:path h="7229999" w="8750377">
                <a:moveTo>
                  <a:pt x="0" y="0"/>
                </a:moveTo>
                <a:lnTo>
                  <a:pt x="8750377" y="0"/>
                </a:lnTo>
                <a:lnTo>
                  <a:pt x="8750377" y="7229999"/>
                </a:lnTo>
                <a:lnTo>
                  <a:pt x="0" y="7229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96214" y="1019175"/>
            <a:ext cx="7146578" cy="2061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49"/>
              </a:lnSpc>
            </a:pPr>
            <a:r>
              <a:rPr lang="en-US" sz="6791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La Guerra de Reforma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96214" y="4785813"/>
            <a:ext cx="6195071" cy="2865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83"/>
              </a:lnSpc>
            </a:pPr>
            <a:r>
              <a:rPr lang="en-US" sz="2910">
                <a:solidFill>
                  <a:srgbClr val="EDE8EA"/>
                </a:solidFill>
                <a:latin typeface="Montserrat"/>
                <a:ea typeface="Montserrat"/>
                <a:cs typeface="Montserrat"/>
                <a:sym typeface="Montserrat"/>
              </a:rPr>
              <a:t>Juárez tuvo que luchar contra grupos que querían quitar derechos a los ciudadanos. Defendió con firmeza sus ideales y trabajó por un país más justo y libre.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8151617" y="1565788"/>
            <a:ext cx="8740169" cy="7692512"/>
            <a:chOff x="0" y="0"/>
            <a:chExt cx="2372710" cy="20883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72710" cy="2088300"/>
            </a:xfrm>
            <a:custGeom>
              <a:avLst/>
              <a:gdLst/>
              <a:ahLst/>
              <a:cxnLst/>
              <a:rect r="r" b="b" t="t" l="l"/>
              <a:pathLst>
                <a:path h="2088300" w="2372710">
                  <a:moveTo>
                    <a:pt x="45175" y="0"/>
                  </a:moveTo>
                  <a:lnTo>
                    <a:pt x="2327534" y="0"/>
                  </a:lnTo>
                  <a:cubicBezTo>
                    <a:pt x="2339516" y="0"/>
                    <a:pt x="2351006" y="4760"/>
                    <a:pt x="2359478" y="13231"/>
                  </a:cubicBezTo>
                  <a:cubicBezTo>
                    <a:pt x="2367950" y="21703"/>
                    <a:pt x="2372710" y="33194"/>
                    <a:pt x="2372710" y="45175"/>
                  </a:cubicBezTo>
                  <a:lnTo>
                    <a:pt x="2372710" y="2043125"/>
                  </a:lnTo>
                  <a:cubicBezTo>
                    <a:pt x="2372710" y="2068075"/>
                    <a:pt x="2352484" y="2088300"/>
                    <a:pt x="2327534" y="2088300"/>
                  </a:cubicBezTo>
                  <a:lnTo>
                    <a:pt x="45175" y="2088300"/>
                  </a:lnTo>
                  <a:cubicBezTo>
                    <a:pt x="33194" y="2088300"/>
                    <a:pt x="21703" y="2083540"/>
                    <a:pt x="13231" y="2075068"/>
                  </a:cubicBezTo>
                  <a:cubicBezTo>
                    <a:pt x="4760" y="2066597"/>
                    <a:pt x="0" y="2055106"/>
                    <a:pt x="0" y="2043125"/>
                  </a:cubicBezTo>
                  <a:lnTo>
                    <a:pt x="0" y="45175"/>
                  </a:lnTo>
                  <a:cubicBezTo>
                    <a:pt x="0" y="33194"/>
                    <a:pt x="4760" y="21703"/>
                    <a:pt x="13231" y="13231"/>
                  </a:cubicBezTo>
                  <a:cubicBezTo>
                    <a:pt x="21703" y="4760"/>
                    <a:pt x="33194" y="0"/>
                    <a:pt x="45175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372710" cy="212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8491775" y="3080178"/>
            <a:ext cx="8059852" cy="4966884"/>
          </a:xfrm>
          <a:custGeom>
            <a:avLst/>
            <a:gdLst/>
            <a:ahLst/>
            <a:cxnLst/>
            <a:rect r="r" b="b" t="t" l="l"/>
            <a:pathLst>
              <a:path h="4966884" w="8059852">
                <a:moveTo>
                  <a:pt x="0" y="0"/>
                </a:moveTo>
                <a:lnTo>
                  <a:pt x="8059853" y="0"/>
                </a:lnTo>
                <a:lnTo>
                  <a:pt x="8059853" y="4966884"/>
                </a:lnTo>
                <a:lnTo>
                  <a:pt x="0" y="4966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32334" y="1196781"/>
            <a:ext cx="8045778" cy="7893438"/>
            <a:chOff x="0" y="0"/>
            <a:chExt cx="2204301" cy="21625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04301" cy="2162564"/>
            </a:xfrm>
            <a:custGeom>
              <a:avLst/>
              <a:gdLst/>
              <a:ahLst/>
              <a:cxnLst/>
              <a:rect r="r" b="b" t="t" l="l"/>
              <a:pathLst>
                <a:path h="2162564" w="2204301">
                  <a:moveTo>
                    <a:pt x="49074" y="0"/>
                  </a:moveTo>
                  <a:lnTo>
                    <a:pt x="2155227" y="0"/>
                  </a:lnTo>
                  <a:cubicBezTo>
                    <a:pt x="2182330" y="0"/>
                    <a:pt x="2204301" y="21971"/>
                    <a:pt x="2204301" y="49074"/>
                  </a:cubicBezTo>
                  <a:lnTo>
                    <a:pt x="2204301" y="2113490"/>
                  </a:lnTo>
                  <a:cubicBezTo>
                    <a:pt x="2204301" y="2126505"/>
                    <a:pt x="2199131" y="2138988"/>
                    <a:pt x="2189928" y="2148191"/>
                  </a:cubicBezTo>
                  <a:cubicBezTo>
                    <a:pt x="2180724" y="2157394"/>
                    <a:pt x="2168242" y="2162564"/>
                    <a:pt x="2155227" y="2162564"/>
                  </a:cubicBezTo>
                  <a:lnTo>
                    <a:pt x="49074" y="2162564"/>
                  </a:lnTo>
                  <a:cubicBezTo>
                    <a:pt x="36059" y="2162564"/>
                    <a:pt x="23577" y="2157394"/>
                    <a:pt x="14373" y="2148191"/>
                  </a:cubicBezTo>
                  <a:cubicBezTo>
                    <a:pt x="5170" y="2138988"/>
                    <a:pt x="0" y="2126505"/>
                    <a:pt x="0" y="2113490"/>
                  </a:cubicBezTo>
                  <a:lnTo>
                    <a:pt x="0" y="49074"/>
                  </a:lnTo>
                  <a:cubicBezTo>
                    <a:pt x="0" y="36059"/>
                    <a:pt x="5170" y="23577"/>
                    <a:pt x="14373" y="14373"/>
                  </a:cubicBezTo>
                  <a:cubicBezTo>
                    <a:pt x="23577" y="5170"/>
                    <a:pt x="36059" y="0"/>
                    <a:pt x="49074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204301" cy="22006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665934" y="1559708"/>
            <a:ext cx="5178580" cy="7167584"/>
          </a:xfrm>
          <a:custGeom>
            <a:avLst/>
            <a:gdLst/>
            <a:ahLst/>
            <a:cxnLst/>
            <a:rect r="r" b="b" t="t" l="l"/>
            <a:pathLst>
              <a:path h="7167584" w="5178580">
                <a:moveTo>
                  <a:pt x="0" y="0"/>
                </a:moveTo>
                <a:lnTo>
                  <a:pt x="5178579" y="0"/>
                </a:lnTo>
                <a:lnTo>
                  <a:pt x="5178579" y="7167584"/>
                </a:lnTo>
                <a:lnTo>
                  <a:pt x="0" y="71675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94016" y="1187256"/>
            <a:ext cx="6561650" cy="2115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05"/>
              </a:lnSpc>
            </a:pPr>
            <a:r>
              <a:rPr lang="en-US" sz="6921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La intervención francesa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60598" y="4474020"/>
            <a:ext cx="6795067" cy="3272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25"/>
              </a:lnSpc>
            </a:pPr>
            <a:r>
              <a:rPr lang="en-US" sz="2883" spc="461">
                <a:solidFill>
                  <a:srgbClr val="EDE8EA"/>
                </a:solidFill>
                <a:latin typeface="Montserrat"/>
                <a:ea typeface="Montserrat"/>
                <a:cs typeface="Montserrat"/>
                <a:sym typeface="Montserrat"/>
              </a:rPr>
              <a:t>Francia invadió México y colocó a Maximiliano como emperador. Benito Juárez no se rindió y luchó hasta recuperar el país, logrando restaurar la república.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454637" y="1028700"/>
            <a:ext cx="8388428" cy="8229600"/>
            <a:chOff x="0" y="0"/>
            <a:chExt cx="2204301" cy="21625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04301" cy="2162564"/>
            </a:xfrm>
            <a:custGeom>
              <a:avLst/>
              <a:gdLst/>
              <a:ahLst/>
              <a:cxnLst/>
              <a:rect r="r" b="b" t="t" l="l"/>
              <a:pathLst>
                <a:path h="2162564" w="2204301">
                  <a:moveTo>
                    <a:pt x="47069" y="0"/>
                  </a:moveTo>
                  <a:lnTo>
                    <a:pt x="2157232" y="0"/>
                  </a:lnTo>
                  <a:cubicBezTo>
                    <a:pt x="2169715" y="0"/>
                    <a:pt x="2181687" y="4959"/>
                    <a:pt x="2190515" y="13786"/>
                  </a:cubicBezTo>
                  <a:cubicBezTo>
                    <a:pt x="2199342" y="22614"/>
                    <a:pt x="2204301" y="34586"/>
                    <a:pt x="2204301" y="47069"/>
                  </a:cubicBezTo>
                  <a:lnTo>
                    <a:pt x="2204301" y="2115495"/>
                  </a:lnTo>
                  <a:cubicBezTo>
                    <a:pt x="2204301" y="2127978"/>
                    <a:pt x="2199342" y="2139951"/>
                    <a:pt x="2190515" y="2148778"/>
                  </a:cubicBezTo>
                  <a:cubicBezTo>
                    <a:pt x="2181687" y="2157605"/>
                    <a:pt x="2169715" y="2162564"/>
                    <a:pt x="2157232" y="2162564"/>
                  </a:cubicBezTo>
                  <a:lnTo>
                    <a:pt x="47069" y="2162564"/>
                  </a:lnTo>
                  <a:cubicBezTo>
                    <a:pt x="34586" y="2162564"/>
                    <a:pt x="22614" y="2157605"/>
                    <a:pt x="13786" y="2148778"/>
                  </a:cubicBezTo>
                  <a:cubicBezTo>
                    <a:pt x="4959" y="2139951"/>
                    <a:pt x="0" y="2127978"/>
                    <a:pt x="0" y="2115495"/>
                  </a:cubicBezTo>
                  <a:lnTo>
                    <a:pt x="0" y="47069"/>
                  </a:lnTo>
                  <a:cubicBezTo>
                    <a:pt x="0" y="34586"/>
                    <a:pt x="4959" y="22614"/>
                    <a:pt x="13786" y="13786"/>
                  </a:cubicBezTo>
                  <a:cubicBezTo>
                    <a:pt x="22614" y="4959"/>
                    <a:pt x="34586" y="0"/>
                    <a:pt x="47069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204301" cy="22006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009754" y="2278522"/>
            <a:ext cx="7278195" cy="5729956"/>
            <a:chOff x="0" y="0"/>
            <a:chExt cx="3730237" cy="29367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30237" cy="2936730"/>
            </a:xfrm>
            <a:custGeom>
              <a:avLst/>
              <a:gdLst/>
              <a:ahLst/>
              <a:cxnLst/>
              <a:rect r="r" b="b" t="t" l="l"/>
              <a:pathLst>
                <a:path h="2936730" w="3730237">
                  <a:moveTo>
                    <a:pt x="0" y="0"/>
                  </a:moveTo>
                  <a:lnTo>
                    <a:pt x="0" y="2936730"/>
                  </a:lnTo>
                  <a:lnTo>
                    <a:pt x="3730237" y="2936730"/>
                  </a:lnTo>
                  <a:lnTo>
                    <a:pt x="3730237" y="0"/>
                  </a:lnTo>
                  <a:lnTo>
                    <a:pt x="0" y="0"/>
                  </a:lnTo>
                  <a:close/>
                  <a:moveTo>
                    <a:pt x="3669277" y="2875770"/>
                  </a:moveTo>
                  <a:lnTo>
                    <a:pt x="59690" y="2875770"/>
                  </a:lnTo>
                  <a:lnTo>
                    <a:pt x="59690" y="59690"/>
                  </a:lnTo>
                  <a:lnTo>
                    <a:pt x="3669277" y="59690"/>
                  </a:lnTo>
                  <a:lnTo>
                    <a:pt x="3669277" y="2875770"/>
                  </a:lnTo>
                  <a:close/>
                </a:path>
              </a:pathLst>
            </a:custGeom>
            <a:solidFill>
              <a:srgbClr val="0D4038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0680833" y="2546121"/>
            <a:ext cx="4518859" cy="5462357"/>
          </a:xfrm>
          <a:custGeom>
            <a:avLst/>
            <a:gdLst/>
            <a:ahLst/>
            <a:cxnLst/>
            <a:rect r="r" b="b" t="t" l="l"/>
            <a:pathLst>
              <a:path h="5462357" w="4518859">
                <a:moveTo>
                  <a:pt x="0" y="0"/>
                </a:moveTo>
                <a:lnTo>
                  <a:pt x="4518859" y="0"/>
                </a:lnTo>
                <a:lnTo>
                  <a:pt x="4518859" y="5462357"/>
                </a:lnTo>
                <a:lnTo>
                  <a:pt x="0" y="54623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46791" y="1243513"/>
            <a:ext cx="5891774" cy="329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59"/>
              </a:lnSpc>
            </a:pPr>
            <a:r>
              <a:rPr lang="en-US" sz="7216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Frases famosas de Benito Juárez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42465" y="5436474"/>
            <a:ext cx="6700427" cy="2472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08"/>
              </a:lnSpc>
            </a:pPr>
            <a:r>
              <a:rPr lang="en-US" sz="3006">
                <a:solidFill>
                  <a:srgbClr val="EDE8EA"/>
                </a:solidFill>
                <a:latin typeface="Montserrat"/>
                <a:ea typeface="Montserrat"/>
                <a:cs typeface="Montserrat"/>
                <a:sym typeface="Montserrat"/>
              </a:rPr>
              <a:t>Una de sus frases más conocidas es 'El respeto al derecho ajeno es la paz'. Esto significa que debemos respetar a los demás para vivir en armonía.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718319" y="1294686"/>
            <a:ext cx="11312301" cy="7697628"/>
          </a:xfrm>
          <a:prstGeom prst="rect">
            <a:avLst/>
          </a:prstGeom>
          <a:solidFill>
            <a:srgbClr val="2F786B"/>
          </a:solidFill>
        </p:spPr>
      </p:sp>
      <p:sp>
        <p:nvSpPr>
          <p:cNvPr name="AutoShape 3" id="3"/>
          <p:cNvSpPr/>
          <p:nvPr/>
        </p:nvSpPr>
        <p:spPr>
          <a:xfrm rot="0">
            <a:off x="1257380" y="3143609"/>
            <a:ext cx="6660175" cy="3999782"/>
          </a:xfrm>
          <a:prstGeom prst="rect">
            <a:avLst/>
          </a:prstGeom>
          <a:solidFill>
            <a:srgbClr val="2F786B"/>
          </a:solidFill>
        </p:spPr>
      </p:sp>
      <p:sp>
        <p:nvSpPr>
          <p:cNvPr name="TextBox 4" id="4"/>
          <p:cNvSpPr txBox="true"/>
          <p:nvPr/>
        </p:nvSpPr>
        <p:spPr>
          <a:xfrm rot="0">
            <a:off x="1548742" y="1440799"/>
            <a:ext cx="5909320" cy="964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11"/>
              </a:lnSpc>
            </a:pPr>
            <a:r>
              <a:rPr lang="en-US" sz="6677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Su legado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48742" y="3332388"/>
            <a:ext cx="4828277" cy="3555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06"/>
              </a:lnSpc>
            </a:pPr>
            <a:r>
              <a:rPr lang="en-US" sz="2861">
                <a:solidFill>
                  <a:srgbClr val="EDE8EA"/>
                </a:solidFill>
                <a:latin typeface="RoxboroughCF"/>
                <a:ea typeface="RoxboroughCF"/>
                <a:cs typeface="RoxboroughCF"/>
                <a:sym typeface="RoxboroughCF"/>
              </a:rPr>
              <a:t>Gracias a Benito Juárez, México se consolidó como una república con leyes justas. Su lucha y determinación lo convirtieron en un héroe nacional.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712645" y="1674856"/>
            <a:ext cx="8887499" cy="6768530"/>
            <a:chOff x="0" y="0"/>
            <a:chExt cx="2453941" cy="18688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53941" cy="1868869"/>
            </a:xfrm>
            <a:custGeom>
              <a:avLst/>
              <a:gdLst/>
              <a:ahLst/>
              <a:cxnLst/>
              <a:rect r="r" b="b" t="t" l="l"/>
              <a:pathLst>
                <a:path h="1868869" w="2453941">
                  <a:moveTo>
                    <a:pt x="44426" y="0"/>
                  </a:moveTo>
                  <a:lnTo>
                    <a:pt x="2409515" y="0"/>
                  </a:lnTo>
                  <a:cubicBezTo>
                    <a:pt x="2421298" y="0"/>
                    <a:pt x="2432598" y="4681"/>
                    <a:pt x="2440929" y="13012"/>
                  </a:cubicBezTo>
                  <a:cubicBezTo>
                    <a:pt x="2449261" y="21344"/>
                    <a:pt x="2453941" y="32644"/>
                    <a:pt x="2453941" y="44426"/>
                  </a:cubicBezTo>
                  <a:lnTo>
                    <a:pt x="2453941" y="1824443"/>
                  </a:lnTo>
                  <a:cubicBezTo>
                    <a:pt x="2453941" y="1836226"/>
                    <a:pt x="2449261" y="1847526"/>
                    <a:pt x="2440929" y="1855857"/>
                  </a:cubicBezTo>
                  <a:cubicBezTo>
                    <a:pt x="2432598" y="1864189"/>
                    <a:pt x="2421298" y="1868869"/>
                    <a:pt x="2409515" y="1868869"/>
                  </a:cubicBezTo>
                  <a:lnTo>
                    <a:pt x="44426" y="1868869"/>
                  </a:lnTo>
                  <a:cubicBezTo>
                    <a:pt x="32644" y="1868869"/>
                    <a:pt x="21344" y="1864189"/>
                    <a:pt x="13012" y="1855857"/>
                  </a:cubicBezTo>
                  <a:cubicBezTo>
                    <a:pt x="4681" y="1847526"/>
                    <a:pt x="0" y="1836226"/>
                    <a:pt x="0" y="1824443"/>
                  </a:cubicBezTo>
                  <a:lnTo>
                    <a:pt x="0" y="44426"/>
                  </a:lnTo>
                  <a:cubicBezTo>
                    <a:pt x="0" y="32644"/>
                    <a:pt x="4681" y="21344"/>
                    <a:pt x="13012" y="13012"/>
                  </a:cubicBezTo>
                  <a:cubicBezTo>
                    <a:pt x="21344" y="4681"/>
                    <a:pt x="32644" y="0"/>
                    <a:pt x="44426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453941" cy="19069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529290" y="2134768"/>
            <a:ext cx="7254208" cy="5848705"/>
          </a:xfrm>
          <a:custGeom>
            <a:avLst/>
            <a:gdLst/>
            <a:ahLst/>
            <a:cxnLst/>
            <a:rect r="r" b="b" t="t" l="l"/>
            <a:pathLst>
              <a:path h="5848705" w="7254208">
                <a:moveTo>
                  <a:pt x="0" y="0"/>
                </a:moveTo>
                <a:lnTo>
                  <a:pt x="7254208" y="0"/>
                </a:lnTo>
                <a:lnTo>
                  <a:pt x="7254208" y="5848705"/>
                </a:lnTo>
                <a:lnTo>
                  <a:pt x="0" y="5848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0F5F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57802" y="1028700"/>
            <a:ext cx="11480051" cy="1594452"/>
            <a:chOff x="0" y="0"/>
            <a:chExt cx="11704320" cy="1625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04320" cy="1625600"/>
            </a:xfrm>
            <a:custGeom>
              <a:avLst/>
              <a:gdLst/>
              <a:ahLst/>
              <a:cxnLst/>
              <a:rect r="r" b="b" t="t" l="l"/>
              <a:pathLst>
                <a:path h="16256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11704320" cy="1635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8639"/>
                </a:lnSpc>
              </a:pPr>
              <a:r>
                <a:rPr lang="en-US" sz="7199">
                  <a:solidFill>
                    <a:srgbClr val="EDE8EA"/>
                  </a:solidFill>
                  <a:latin typeface="RoxboroughCF"/>
                  <a:ea typeface="RoxboroughCF"/>
                  <a:cs typeface="RoxboroughCF"/>
                  <a:sym typeface="RoxboroughCF"/>
                </a:rPr>
                <a:t>Actividad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848412" y="2879854"/>
            <a:ext cx="14591176" cy="1060258"/>
            <a:chOff x="0" y="0"/>
            <a:chExt cx="14876222" cy="108097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876222" cy="1080971"/>
            </a:xfrm>
            <a:custGeom>
              <a:avLst/>
              <a:gdLst/>
              <a:ahLst/>
              <a:cxnLst/>
              <a:rect r="r" b="b" t="t" l="l"/>
              <a:pathLst>
                <a:path h="1080971" w="14876222">
                  <a:moveTo>
                    <a:pt x="0" y="0"/>
                  </a:moveTo>
                  <a:lnTo>
                    <a:pt x="14876222" y="0"/>
                  </a:lnTo>
                  <a:lnTo>
                    <a:pt x="14876222" y="1080971"/>
                  </a:lnTo>
                  <a:lnTo>
                    <a:pt x="0" y="108097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4876222" cy="108097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 marL="386080" indent="-193040" lvl="1">
                <a:lnSpc>
                  <a:spcPts val="3600"/>
                </a:lnSpc>
                <a:buFont typeface="Arial"/>
                <a:buChar char="•"/>
              </a:pPr>
              <a:r>
                <a:rPr lang="en-US" sz="3000">
                  <a:solidFill>
                    <a:srgbClr val="EDE8E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Para reforzar lo aprendido, dibuja a Benito Juárez y escribe una frase sobre él. ¿Qué fue lo que más te llamó la atención de su historia?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551440" y="4732127"/>
            <a:ext cx="6798240" cy="4526173"/>
            <a:chOff x="0" y="0"/>
            <a:chExt cx="1925291" cy="12818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25291" cy="1281832"/>
            </a:xfrm>
            <a:custGeom>
              <a:avLst/>
              <a:gdLst/>
              <a:ahLst/>
              <a:cxnLst/>
              <a:rect r="r" b="b" t="t" l="l"/>
              <a:pathLst>
                <a:path h="1281832" w="1925291">
                  <a:moveTo>
                    <a:pt x="58079" y="0"/>
                  </a:moveTo>
                  <a:lnTo>
                    <a:pt x="1867212" y="0"/>
                  </a:lnTo>
                  <a:cubicBezTo>
                    <a:pt x="1882615" y="0"/>
                    <a:pt x="1897388" y="6119"/>
                    <a:pt x="1908280" y="17011"/>
                  </a:cubicBezTo>
                  <a:cubicBezTo>
                    <a:pt x="1919172" y="27903"/>
                    <a:pt x="1925291" y="42676"/>
                    <a:pt x="1925291" y="58079"/>
                  </a:cubicBezTo>
                  <a:lnTo>
                    <a:pt x="1925291" y="1223752"/>
                  </a:lnTo>
                  <a:cubicBezTo>
                    <a:pt x="1925291" y="1255829"/>
                    <a:pt x="1899288" y="1281832"/>
                    <a:pt x="1867212" y="1281832"/>
                  </a:cubicBezTo>
                  <a:lnTo>
                    <a:pt x="58079" y="1281832"/>
                  </a:lnTo>
                  <a:cubicBezTo>
                    <a:pt x="26003" y="1281832"/>
                    <a:pt x="0" y="1255829"/>
                    <a:pt x="0" y="1223752"/>
                  </a:cubicBezTo>
                  <a:lnTo>
                    <a:pt x="0" y="58079"/>
                  </a:lnTo>
                  <a:cubicBezTo>
                    <a:pt x="0" y="26003"/>
                    <a:pt x="26003" y="0"/>
                    <a:pt x="58079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925291" cy="13199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641348" y="4732127"/>
            <a:ext cx="6798240" cy="4526173"/>
            <a:chOff x="0" y="0"/>
            <a:chExt cx="1925291" cy="128183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25291" cy="1281832"/>
            </a:xfrm>
            <a:custGeom>
              <a:avLst/>
              <a:gdLst/>
              <a:ahLst/>
              <a:cxnLst/>
              <a:rect r="r" b="b" t="t" l="l"/>
              <a:pathLst>
                <a:path h="1281832" w="1925291">
                  <a:moveTo>
                    <a:pt x="58079" y="0"/>
                  </a:moveTo>
                  <a:lnTo>
                    <a:pt x="1867212" y="0"/>
                  </a:lnTo>
                  <a:cubicBezTo>
                    <a:pt x="1882615" y="0"/>
                    <a:pt x="1897388" y="6119"/>
                    <a:pt x="1908280" y="17011"/>
                  </a:cubicBezTo>
                  <a:cubicBezTo>
                    <a:pt x="1919172" y="27903"/>
                    <a:pt x="1925291" y="42676"/>
                    <a:pt x="1925291" y="58079"/>
                  </a:cubicBezTo>
                  <a:lnTo>
                    <a:pt x="1925291" y="1223752"/>
                  </a:lnTo>
                  <a:cubicBezTo>
                    <a:pt x="1925291" y="1255829"/>
                    <a:pt x="1899288" y="1281832"/>
                    <a:pt x="1867212" y="1281832"/>
                  </a:cubicBezTo>
                  <a:lnTo>
                    <a:pt x="58079" y="1281832"/>
                  </a:lnTo>
                  <a:cubicBezTo>
                    <a:pt x="26003" y="1281832"/>
                    <a:pt x="0" y="1255829"/>
                    <a:pt x="0" y="1223752"/>
                  </a:cubicBezTo>
                  <a:lnTo>
                    <a:pt x="0" y="58079"/>
                  </a:lnTo>
                  <a:cubicBezTo>
                    <a:pt x="0" y="26003"/>
                    <a:pt x="26003" y="0"/>
                    <a:pt x="58079" y="0"/>
                  </a:cubicBezTo>
                  <a:close/>
                </a:path>
              </a:pathLst>
            </a:custGeom>
            <a:solidFill>
              <a:srgbClr val="EDE8E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925291" cy="13199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551440" y="4863340"/>
            <a:ext cx="6798240" cy="565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7"/>
              </a:lnSpc>
            </a:pPr>
            <a:r>
              <a:rPr lang="en-US" sz="3347">
                <a:solidFill>
                  <a:srgbClr val="0D4038"/>
                </a:solidFill>
                <a:latin typeface="Montserrat"/>
                <a:ea typeface="Montserrat"/>
                <a:cs typeface="Montserrat"/>
                <a:sym typeface="Montserrat"/>
              </a:rPr>
              <a:t>Dibujo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41348" y="4863340"/>
            <a:ext cx="6798240" cy="565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7"/>
              </a:lnSpc>
            </a:pPr>
            <a:r>
              <a:rPr lang="en-US" sz="3347">
                <a:solidFill>
                  <a:srgbClr val="0D4038"/>
                </a:solidFill>
                <a:latin typeface="Montserrat"/>
                <a:ea typeface="Montserrat"/>
                <a:cs typeface="Montserrat"/>
                <a:sym typeface="Montserrat"/>
              </a:rPr>
              <a:t>Frase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DAG5vf_SW-0</dc:identifier>
  <dcterms:modified xsi:type="dcterms:W3CDTF">2011-08-01T06:04:30Z</dcterms:modified>
  <cp:revision>1</cp:revision>
  <dc:title>Presentación Benito Juárez ilustrativo verde gris</dc:title>
</cp:coreProperties>
</file>