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ssistant" charset="1" panose="00000500000000000000"/>
      <p:regular r:id="rId16"/>
    </p:embeddedFont>
    <p:embeddedFont>
      <p:font typeface="Martel Heavy" charset="1" panose="00000A00000000000000"/>
      <p:regular r:id="rId17"/>
    </p:embeddedFont>
    <p:embeddedFont>
      <p:font typeface="Varela Round" charset="1" panose="00000500000000000000"/>
      <p:regular r:id="rId18"/>
    </p:embeddedFont>
    <p:embeddedFont>
      <p:font typeface="Fredoka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Relationship Id="rId5" Target="../media/image3.png" Type="http://schemas.openxmlformats.org/officeDocument/2006/relationships/image"/><Relationship Id="rId6" Target="../media/image5.png" Type="http://schemas.openxmlformats.org/officeDocument/2006/relationships/image"/><Relationship Id="rId7" Target="../media/image4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91765" y="2619338"/>
            <a:ext cx="12467535" cy="6638962"/>
          </a:xfrm>
          <a:custGeom>
            <a:avLst/>
            <a:gdLst/>
            <a:ahLst/>
            <a:cxnLst/>
            <a:rect r="r" b="b" t="t" l="l"/>
            <a:pathLst>
              <a:path h="6638962" w="12467535">
                <a:moveTo>
                  <a:pt x="0" y="0"/>
                </a:moveTo>
                <a:lnTo>
                  <a:pt x="12467535" y="0"/>
                </a:lnTo>
                <a:lnTo>
                  <a:pt x="12467535" y="6638962"/>
                </a:lnTo>
                <a:lnTo>
                  <a:pt x="0" y="6638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898332"/>
            <a:ext cx="5742055" cy="784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599"/>
              </a:lnSpc>
              <a:spcBef>
                <a:spcPct val="0"/>
              </a:spcBef>
            </a:pPr>
            <a:r>
              <a:rPr lang="en-US" sz="4399" spc="6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En busca de los ideales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28700"/>
            <a:ext cx="11484110" cy="1057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  <a:spcBef>
                <a:spcPct val="0"/>
              </a:spcBef>
            </a:pPr>
            <a:r>
              <a:rPr lang="en-US" b="true" sz="6999">
                <a:solidFill>
                  <a:srgbClr val="FFFFFF"/>
                </a:solidFill>
                <a:latin typeface="Martel Heavy"/>
                <a:ea typeface="Martel Heavy"/>
                <a:cs typeface="Martel Heavy"/>
                <a:sym typeface="Martel Heavy"/>
              </a:rPr>
              <a:t>La Revolución Mexicana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05513" y="1028700"/>
            <a:ext cx="5153787" cy="8229600"/>
          </a:xfrm>
          <a:custGeom>
            <a:avLst/>
            <a:gdLst/>
            <a:ahLst/>
            <a:cxnLst/>
            <a:rect r="r" b="b" t="t" l="l"/>
            <a:pathLst>
              <a:path h="8229600" w="5153787">
                <a:moveTo>
                  <a:pt x="0" y="0"/>
                </a:moveTo>
                <a:lnTo>
                  <a:pt x="5153787" y="0"/>
                </a:lnTo>
                <a:lnTo>
                  <a:pt x="51537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35538" y="4863942"/>
            <a:ext cx="7540370" cy="3156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Este evento ocurrió en México entre 1910 y 1920 donde se buscaba quitar al presidente Porfirio Díaz quien había gobernado el país durante más de treinta años.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31226" y="2276370"/>
            <a:ext cx="6548993" cy="210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¿POR QUÉ LA REVOLUCIÓN?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07899" y="1028700"/>
            <a:ext cx="4351401" cy="8229600"/>
          </a:xfrm>
          <a:custGeom>
            <a:avLst/>
            <a:gdLst/>
            <a:ahLst/>
            <a:cxnLst/>
            <a:rect r="r" b="b" t="t" l="l"/>
            <a:pathLst>
              <a:path h="8229600" w="4351401">
                <a:moveTo>
                  <a:pt x="0" y="0"/>
                </a:moveTo>
                <a:lnTo>
                  <a:pt x="4351401" y="0"/>
                </a:lnTo>
                <a:lnTo>
                  <a:pt x="43514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4509186"/>
            <a:ext cx="10210532" cy="379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Existieron temas de desigualdad social, concentración del poder, riqueza en manos de unos pocos, falta de oportunidades y poca democracia. Algunos personajes que participaron fueron Francisco I. Madero, Emiliano Zapata, Pancho Villa y Venustiano Carranza.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993025"/>
            <a:ext cx="10210532" cy="210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¿POR QUÉ EL PUEBLO NO ESTABA FELIZ?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8328" y="1509749"/>
            <a:ext cx="7304023" cy="7267502"/>
          </a:xfrm>
          <a:custGeom>
            <a:avLst/>
            <a:gdLst/>
            <a:ahLst/>
            <a:cxnLst/>
            <a:rect r="r" b="b" t="t" l="l"/>
            <a:pathLst>
              <a:path h="7267502" w="7304023">
                <a:moveTo>
                  <a:pt x="0" y="0"/>
                </a:moveTo>
                <a:lnTo>
                  <a:pt x="7304022" y="0"/>
                </a:lnTo>
                <a:lnTo>
                  <a:pt x="7304022" y="7267502"/>
                </a:lnTo>
                <a:lnTo>
                  <a:pt x="0" y="7267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5518384"/>
            <a:ext cx="8115300" cy="251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Fue defensor de la democracia y los derechos civiles, elegido como presidente de México en 1911 con un término de su presidencia en 1913.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5818" y="2260029"/>
            <a:ext cx="7681063" cy="3162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HABLEMOS DE FRANCISCO I. MADERO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28763" y="2018529"/>
            <a:ext cx="6830537" cy="6249941"/>
          </a:xfrm>
          <a:custGeom>
            <a:avLst/>
            <a:gdLst/>
            <a:ahLst/>
            <a:cxnLst/>
            <a:rect r="r" b="b" t="t" l="l"/>
            <a:pathLst>
              <a:path h="6249941" w="6830537">
                <a:moveTo>
                  <a:pt x="0" y="0"/>
                </a:moveTo>
                <a:lnTo>
                  <a:pt x="6830537" y="0"/>
                </a:lnTo>
                <a:lnTo>
                  <a:pt x="6830537" y="6249942"/>
                </a:lnTo>
                <a:lnTo>
                  <a:pt x="0" y="6249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7665" y="5227929"/>
            <a:ext cx="8663646" cy="251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Vivió de 1879 a 1919, siempre apoyó a los campesinos para una justicia sobre la tierra, por ello su lema "Tierra y Libertad" resume los derechos que buscaba.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50484"/>
            <a:ext cx="8901576" cy="210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¿QUIÉN FUE EMILIANO ZAPATA?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68307" y="1124866"/>
            <a:ext cx="7755964" cy="8037268"/>
          </a:xfrm>
          <a:custGeom>
            <a:avLst/>
            <a:gdLst/>
            <a:ahLst/>
            <a:cxnLst/>
            <a:rect r="r" b="b" t="t" l="l"/>
            <a:pathLst>
              <a:path h="8037268" w="7755964">
                <a:moveTo>
                  <a:pt x="0" y="0"/>
                </a:moveTo>
                <a:lnTo>
                  <a:pt x="7755964" y="0"/>
                </a:lnTo>
                <a:lnTo>
                  <a:pt x="7755964" y="8037268"/>
                </a:lnTo>
                <a:lnTo>
                  <a:pt x="0" y="8037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21838" y="4769507"/>
            <a:ext cx="7195493" cy="3794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Nacido en 1878, su nombre real era Doroteo Arango, fue conocido por sus habilidades militares, tácticas y participación en algunos movimientos. Fue muy popular en la historia mexicana.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092062"/>
            <a:ext cx="7981769" cy="210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HABLEMOS DE PANCHO VILLA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79458" y="1028700"/>
            <a:ext cx="7879842" cy="8229600"/>
          </a:xfrm>
          <a:custGeom>
            <a:avLst/>
            <a:gdLst/>
            <a:ahLst/>
            <a:cxnLst/>
            <a:rect r="r" b="b" t="t" l="l"/>
            <a:pathLst>
              <a:path h="8229600" w="7879842">
                <a:moveTo>
                  <a:pt x="0" y="0"/>
                </a:moveTo>
                <a:lnTo>
                  <a:pt x="7879842" y="0"/>
                </a:lnTo>
                <a:lnTo>
                  <a:pt x="787984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4571680"/>
            <a:ext cx="7792916" cy="4432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Nacido en 1859, ocupó la presidencia de México de 1917 a 1920,  es decir después de Porfirio Díaz. Existió reconstrucción y estabilización en el país. Contribuyó a sentar las bases con la promulgación de la Constitución de 1917.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1111" y="1292431"/>
            <a:ext cx="7168094" cy="2904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¿QUIÉN FUE VENUSTIANO CARRANZA?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61754" y="1028700"/>
            <a:ext cx="7797546" cy="8229600"/>
          </a:xfrm>
          <a:custGeom>
            <a:avLst/>
            <a:gdLst/>
            <a:ahLst/>
            <a:cxnLst/>
            <a:rect r="r" b="b" t="t" l="l"/>
            <a:pathLst>
              <a:path h="8229600" w="7797546">
                <a:moveTo>
                  <a:pt x="0" y="0"/>
                </a:moveTo>
                <a:lnTo>
                  <a:pt x="7797546" y="0"/>
                </a:lnTo>
                <a:lnTo>
                  <a:pt x="779754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5209780"/>
            <a:ext cx="7792916" cy="3156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Existió la redistribución de las tierras entre los campesinos, democracia, derechos laborales y sociales, participación ciudadana, conciencia nacional y una identidad mexicana,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1111" y="1292431"/>
            <a:ext cx="7168094" cy="2904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¿QUÉ SE LOGRÓ CON LA REVOLUCIÓN?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67777" y="1137990"/>
            <a:ext cx="13352445" cy="1500768"/>
            <a:chOff x="0" y="0"/>
            <a:chExt cx="3516693" cy="3952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16693" cy="395264"/>
            </a:xfrm>
            <a:custGeom>
              <a:avLst/>
              <a:gdLst/>
              <a:ahLst/>
              <a:cxnLst/>
              <a:rect r="r" b="b" t="t" l="l"/>
              <a:pathLst>
                <a:path h="395264" w="3516693">
                  <a:moveTo>
                    <a:pt x="29570" y="0"/>
                  </a:moveTo>
                  <a:lnTo>
                    <a:pt x="3487123" y="0"/>
                  </a:lnTo>
                  <a:cubicBezTo>
                    <a:pt x="3494966" y="0"/>
                    <a:pt x="3502487" y="3115"/>
                    <a:pt x="3508032" y="8661"/>
                  </a:cubicBezTo>
                  <a:cubicBezTo>
                    <a:pt x="3513578" y="14207"/>
                    <a:pt x="3516693" y="21728"/>
                    <a:pt x="3516693" y="29570"/>
                  </a:cubicBezTo>
                  <a:lnTo>
                    <a:pt x="3516693" y="365693"/>
                  </a:lnTo>
                  <a:cubicBezTo>
                    <a:pt x="3516693" y="373536"/>
                    <a:pt x="3513578" y="381057"/>
                    <a:pt x="3508032" y="386603"/>
                  </a:cubicBezTo>
                  <a:cubicBezTo>
                    <a:pt x="3502487" y="392148"/>
                    <a:pt x="3494966" y="395264"/>
                    <a:pt x="3487123" y="395264"/>
                  </a:cubicBezTo>
                  <a:lnTo>
                    <a:pt x="29570" y="395264"/>
                  </a:lnTo>
                  <a:cubicBezTo>
                    <a:pt x="21728" y="395264"/>
                    <a:pt x="14207" y="392148"/>
                    <a:pt x="8661" y="386603"/>
                  </a:cubicBezTo>
                  <a:cubicBezTo>
                    <a:pt x="3115" y="381057"/>
                    <a:pt x="0" y="373536"/>
                    <a:pt x="0" y="365693"/>
                  </a:cubicBezTo>
                  <a:lnTo>
                    <a:pt x="0" y="29570"/>
                  </a:lnTo>
                  <a:cubicBezTo>
                    <a:pt x="0" y="21728"/>
                    <a:pt x="3115" y="14207"/>
                    <a:pt x="8661" y="8661"/>
                  </a:cubicBezTo>
                  <a:cubicBezTo>
                    <a:pt x="14207" y="3115"/>
                    <a:pt x="21728" y="0"/>
                    <a:pt x="2957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516693" cy="433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609781" y="1518841"/>
            <a:ext cx="7068437" cy="66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8C3839"/>
                </a:solidFill>
                <a:latin typeface="Fredoka"/>
                <a:ea typeface="Fredoka"/>
                <a:cs typeface="Fredoka"/>
                <a:sym typeface="Fredoka"/>
              </a:rPr>
              <a:t>Puntos Importantes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470016" y="2887030"/>
            <a:ext cx="15347967" cy="1191949"/>
            <a:chOff x="0" y="0"/>
            <a:chExt cx="4042263" cy="3139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042263" cy="313929"/>
            </a:xfrm>
            <a:custGeom>
              <a:avLst/>
              <a:gdLst/>
              <a:ahLst/>
              <a:cxnLst/>
              <a:rect r="r" b="b" t="t" l="l"/>
              <a:pathLst>
                <a:path h="313929" w="4042263">
                  <a:moveTo>
                    <a:pt x="25726" y="0"/>
                  </a:moveTo>
                  <a:lnTo>
                    <a:pt x="4016537" y="0"/>
                  </a:lnTo>
                  <a:cubicBezTo>
                    <a:pt x="4023360" y="0"/>
                    <a:pt x="4029904" y="2710"/>
                    <a:pt x="4034728" y="7535"/>
                  </a:cubicBezTo>
                  <a:cubicBezTo>
                    <a:pt x="4039553" y="12359"/>
                    <a:pt x="4042263" y="18903"/>
                    <a:pt x="4042263" y="25726"/>
                  </a:cubicBezTo>
                  <a:lnTo>
                    <a:pt x="4042263" y="288203"/>
                  </a:lnTo>
                  <a:cubicBezTo>
                    <a:pt x="4042263" y="295026"/>
                    <a:pt x="4039553" y="301570"/>
                    <a:pt x="4034728" y="306394"/>
                  </a:cubicBezTo>
                  <a:cubicBezTo>
                    <a:pt x="4029904" y="311219"/>
                    <a:pt x="4023360" y="313929"/>
                    <a:pt x="4016537" y="313929"/>
                  </a:cubicBezTo>
                  <a:lnTo>
                    <a:pt x="25726" y="313929"/>
                  </a:lnTo>
                  <a:cubicBezTo>
                    <a:pt x="18903" y="313929"/>
                    <a:pt x="12359" y="311219"/>
                    <a:pt x="7535" y="306394"/>
                  </a:cubicBezTo>
                  <a:cubicBezTo>
                    <a:pt x="2710" y="301570"/>
                    <a:pt x="0" y="295026"/>
                    <a:pt x="0" y="288203"/>
                  </a:cubicBezTo>
                  <a:lnTo>
                    <a:pt x="0" y="25726"/>
                  </a:lnTo>
                  <a:cubicBezTo>
                    <a:pt x="0" y="18903"/>
                    <a:pt x="2710" y="12359"/>
                    <a:pt x="7535" y="7535"/>
                  </a:cubicBezTo>
                  <a:cubicBezTo>
                    <a:pt x="12359" y="2710"/>
                    <a:pt x="18903" y="0"/>
                    <a:pt x="257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042263" cy="352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064698" y="3230284"/>
            <a:ext cx="13217118" cy="44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8C3839"/>
                </a:solidFill>
                <a:latin typeface="Varela Round"/>
                <a:ea typeface="Varela Round"/>
                <a:cs typeface="Varela Round"/>
                <a:sym typeface="Varela Round"/>
              </a:rPr>
              <a:t>1.- La Revolución Mexicana fue un movimiento en busca de la justicia y libertad.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470016" y="4154538"/>
            <a:ext cx="15347967" cy="1191949"/>
            <a:chOff x="0" y="0"/>
            <a:chExt cx="4042263" cy="3139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42263" cy="313929"/>
            </a:xfrm>
            <a:custGeom>
              <a:avLst/>
              <a:gdLst/>
              <a:ahLst/>
              <a:cxnLst/>
              <a:rect r="r" b="b" t="t" l="l"/>
              <a:pathLst>
                <a:path h="313929" w="4042263">
                  <a:moveTo>
                    <a:pt x="25726" y="0"/>
                  </a:moveTo>
                  <a:lnTo>
                    <a:pt x="4016537" y="0"/>
                  </a:lnTo>
                  <a:cubicBezTo>
                    <a:pt x="4023360" y="0"/>
                    <a:pt x="4029904" y="2710"/>
                    <a:pt x="4034728" y="7535"/>
                  </a:cubicBezTo>
                  <a:cubicBezTo>
                    <a:pt x="4039553" y="12359"/>
                    <a:pt x="4042263" y="18903"/>
                    <a:pt x="4042263" y="25726"/>
                  </a:cubicBezTo>
                  <a:lnTo>
                    <a:pt x="4042263" y="288203"/>
                  </a:lnTo>
                  <a:cubicBezTo>
                    <a:pt x="4042263" y="295026"/>
                    <a:pt x="4039553" y="301570"/>
                    <a:pt x="4034728" y="306394"/>
                  </a:cubicBezTo>
                  <a:cubicBezTo>
                    <a:pt x="4029904" y="311219"/>
                    <a:pt x="4023360" y="313929"/>
                    <a:pt x="4016537" y="313929"/>
                  </a:cubicBezTo>
                  <a:lnTo>
                    <a:pt x="25726" y="313929"/>
                  </a:lnTo>
                  <a:cubicBezTo>
                    <a:pt x="18903" y="313929"/>
                    <a:pt x="12359" y="311219"/>
                    <a:pt x="7535" y="306394"/>
                  </a:cubicBezTo>
                  <a:cubicBezTo>
                    <a:pt x="2710" y="301570"/>
                    <a:pt x="0" y="295026"/>
                    <a:pt x="0" y="288203"/>
                  </a:cubicBezTo>
                  <a:lnTo>
                    <a:pt x="0" y="25726"/>
                  </a:lnTo>
                  <a:cubicBezTo>
                    <a:pt x="0" y="18903"/>
                    <a:pt x="2710" y="12359"/>
                    <a:pt x="7535" y="7535"/>
                  </a:cubicBezTo>
                  <a:cubicBezTo>
                    <a:pt x="12359" y="2710"/>
                    <a:pt x="18903" y="0"/>
                    <a:pt x="257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042263" cy="352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265082" y="4497792"/>
            <a:ext cx="11757836" cy="44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8C3839"/>
                </a:solidFill>
                <a:latin typeface="Varela Round"/>
                <a:ea typeface="Varela Round"/>
                <a:cs typeface="Varela Round"/>
                <a:sym typeface="Varela Round"/>
              </a:rPr>
              <a:t>2.- Porfirio Díaz fue el presidente que no tenía feliz al pueblo mexicano.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470016" y="5422046"/>
            <a:ext cx="15347967" cy="1191949"/>
            <a:chOff x="0" y="0"/>
            <a:chExt cx="4042263" cy="3139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042263" cy="313929"/>
            </a:xfrm>
            <a:custGeom>
              <a:avLst/>
              <a:gdLst/>
              <a:ahLst/>
              <a:cxnLst/>
              <a:rect r="r" b="b" t="t" l="l"/>
              <a:pathLst>
                <a:path h="313929" w="4042263">
                  <a:moveTo>
                    <a:pt x="25726" y="0"/>
                  </a:moveTo>
                  <a:lnTo>
                    <a:pt x="4016537" y="0"/>
                  </a:lnTo>
                  <a:cubicBezTo>
                    <a:pt x="4023360" y="0"/>
                    <a:pt x="4029904" y="2710"/>
                    <a:pt x="4034728" y="7535"/>
                  </a:cubicBezTo>
                  <a:cubicBezTo>
                    <a:pt x="4039553" y="12359"/>
                    <a:pt x="4042263" y="18903"/>
                    <a:pt x="4042263" y="25726"/>
                  </a:cubicBezTo>
                  <a:lnTo>
                    <a:pt x="4042263" y="288203"/>
                  </a:lnTo>
                  <a:cubicBezTo>
                    <a:pt x="4042263" y="295026"/>
                    <a:pt x="4039553" y="301570"/>
                    <a:pt x="4034728" y="306394"/>
                  </a:cubicBezTo>
                  <a:cubicBezTo>
                    <a:pt x="4029904" y="311219"/>
                    <a:pt x="4023360" y="313929"/>
                    <a:pt x="4016537" y="313929"/>
                  </a:cubicBezTo>
                  <a:lnTo>
                    <a:pt x="25726" y="313929"/>
                  </a:lnTo>
                  <a:cubicBezTo>
                    <a:pt x="18903" y="313929"/>
                    <a:pt x="12359" y="311219"/>
                    <a:pt x="7535" y="306394"/>
                  </a:cubicBezTo>
                  <a:cubicBezTo>
                    <a:pt x="2710" y="301570"/>
                    <a:pt x="0" y="295026"/>
                    <a:pt x="0" y="288203"/>
                  </a:cubicBezTo>
                  <a:lnTo>
                    <a:pt x="0" y="25726"/>
                  </a:lnTo>
                  <a:cubicBezTo>
                    <a:pt x="0" y="18903"/>
                    <a:pt x="2710" y="12359"/>
                    <a:pt x="7535" y="7535"/>
                  </a:cubicBezTo>
                  <a:cubicBezTo>
                    <a:pt x="12359" y="2710"/>
                    <a:pt x="18903" y="0"/>
                    <a:pt x="257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042263" cy="352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859726" y="5765300"/>
            <a:ext cx="12568549" cy="44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8C3839"/>
                </a:solidFill>
                <a:latin typeface="Varela Round"/>
                <a:ea typeface="Varela Round"/>
                <a:cs typeface="Varela Round"/>
                <a:sym typeface="Varela Round"/>
              </a:rPr>
              <a:t>3.-Dos personajes que participaron son: Francisco I. Madero y Emiliano Zapata.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470016" y="6689553"/>
            <a:ext cx="15347967" cy="1191949"/>
            <a:chOff x="0" y="0"/>
            <a:chExt cx="4042263" cy="3139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042263" cy="313929"/>
            </a:xfrm>
            <a:custGeom>
              <a:avLst/>
              <a:gdLst/>
              <a:ahLst/>
              <a:cxnLst/>
              <a:rect r="r" b="b" t="t" l="l"/>
              <a:pathLst>
                <a:path h="313929" w="4042263">
                  <a:moveTo>
                    <a:pt x="25726" y="0"/>
                  </a:moveTo>
                  <a:lnTo>
                    <a:pt x="4016537" y="0"/>
                  </a:lnTo>
                  <a:cubicBezTo>
                    <a:pt x="4023360" y="0"/>
                    <a:pt x="4029904" y="2710"/>
                    <a:pt x="4034728" y="7535"/>
                  </a:cubicBezTo>
                  <a:cubicBezTo>
                    <a:pt x="4039553" y="12359"/>
                    <a:pt x="4042263" y="18903"/>
                    <a:pt x="4042263" y="25726"/>
                  </a:cubicBezTo>
                  <a:lnTo>
                    <a:pt x="4042263" y="288203"/>
                  </a:lnTo>
                  <a:cubicBezTo>
                    <a:pt x="4042263" y="295026"/>
                    <a:pt x="4039553" y="301570"/>
                    <a:pt x="4034728" y="306394"/>
                  </a:cubicBezTo>
                  <a:cubicBezTo>
                    <a:pt x="4029904" y="311219"/>
                    <a:pt x="4023360" y="313929"/>
                    <a:pt x="4016537" y="313929"/>
                  </a:cubicBezTo>
                  <a:lnTo>
                    <a:pt x="25726" y="313929"/>
                  </a:lnTo>
                  <a:cubicBezTo>
                    <a:pt x="18903" y="313929"/>
                    <a:pt x="12359" y="311219"/>
                    <a:pt x="7535" y="306394"/>
                  </a:cubicBezTo>
                  <a:cubicBezTo>
                    <a:pt x="2710" y="301570"/>
                    <a:pt x="0" y="295026"/>
                    <a:pt x="0" y="288203"/>
                  </a:cubicBezTo>
                  <a:lnTo>
                    <a:pt x="0" y="25726"/>
                  </a:lnTo>
                  <a:cubicBezTo>
                    <a:pt x="0" y="18903"/>
                    <a:pt x="2710" y="12359"/>
                    <a:pt x="7535" y="7535"/>
                  </a:cubicBezTo>
                  <a:cubicBezTo>
                    <a:pt x="12359" y="2710"/>
                    <a:pt x="18903" y="0"/>
                    <a:pt x="257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042263" cy="352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3742501" y="7032807"/>
            <a:ext cx="10802997" cy="44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8C3839"/>
                </a:solidFill>
                <a:latin typeface="Varela Round"/>
                <a:ea typeface="Varela Round"/>
                <a:cs typeface="Varela Round"/>
                <a:sym typeface="Varela Round"/>
              </a:rPr>
              <a:t>4.- Porfirio Díaz fue el presidente que duró treinta años en el puesto.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470016" y="7957061"/>
            <a:ext cx="15347967" cy="1191949"/>
            <a:chOff x="0" y="0"/>
            <a:chExt cx="4042263" cy="31392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042263" cy="313929"/>
            </a:xfrm>
            <a:custGeom>
              <a:avLst/>
              <a:gdLst/>
              <a:ahLst/>
              <a:cxnLst/>
              <a:rect r="r" b="b" t="t" l="l"/>
              <a:pathLst>
                <a:path h="313929" w="4042263">
                  <a:moveTo>
                    <a:pt x="25726" y="0"/>
                  </a:moveTo>
                  <a:lnTo>
                    <a:pt x="4016537" y="0"/>
                  </a:lnTo>
                  <a:cubicBezTo>
                    <a:pt x="4023360" y="0"/>
                    <a:pt x="4029904" y="2710"/>
                    <a:pt x="4034728" y="7535"/>
                  </a:cubicBezTo>
                  <a:cubicBezTo>
                    <a:pt x="4039553" y="12359"/>
                    <a:pt x="4042263" y="18903"/>
                    <a:pt x="4042263" y="25726"/>
                  </a:cubicBezTo>
                  <a:lnTo>
                    <a:pt x="4042263" y="288203"/>
                  </a:lnTo>
                  <a:cubicBezTo>
                    <a:pt x="4042263" y="295026"/>
                    <a:pt x="4039553" y="301570"/>
                    <a:pt x="4034728" y="306394"/>
                  </a:cubicBezTo>
                  <a:cubicBezTo>
                    <a:pt x="4029904" y="311219"/>
                    <a:pt x="4023360" y="313929"/>
                    <a:pt x="4016537" y="313929"/>
                  </a:cubicBezTo>
                  <a:lnTo>
                    <a:pt x="25726" y="313929"/>
                  </a:lnTo>
                  <a:cubicBezTo>
                    <a:pt x="18903" y="313929"/>
                    <a:pt x="12359" y="311219"/>
                    <a:pt x="7535" y="306394"/>
                  </a:cubicBezTo>
                  <a:cubicBezTo>
                    <a:pt x="2710" y="301570"/>
                    <a:pt x="0" y="295026"/>
                    <a:pt x="0" y="288203"/>
                  </a:cubicBezTo>
                  <a:lnTo>
                    <a:pt x="0" y="25726"/>
                  </a:lnTo>
                  <a:cubicBezTo>
                    <a:pt x="0" y="18903"/>
                    <a:pt x="2710" y="12359"/>
                    <a:pt x="7535" y="7535"/>
                  </a:cubicBezTo>
                  <a:cubicBezTo>
                    <a:pt x="12359" y="2710"/>
                    <a:pt x="18903" y="0"/>
                    <a:pt x="257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4042263" cy="352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877863" y="8300315"/>
            <a:ext cx="14532274" cy="44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8C3839"/>
                </a:solidFill>
                <a:latin typeface="Varela Round"/>
                <a:ea typeface="Varela Round"/>
                <a:cs typeface="Varela Round"/>
                <a:sym typeface="Varela Round"/>
              </a:rPr>
              <a:t>5.- Después del movimiento revolucionario existió democracia, justicia y participación social.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111" r="0" b="-39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54175" y="1218125"/>
            <a:ext cx="3379649" cy="1028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Recursos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3346528"/>
            <a:ext cx="4550911" cy="2423360"/>
          </a:xfrm>
          <a:custGeom>
            <a:avLst/>
            <a:gdLst/>
            <a:ahLst/>
            <a:cxnLst/>
            <a:rect r="r" b="b" t="t" l="l"/>
            <a:pathLst>
              <a:path h="2423360" w="4550911">
                <a:moveTo>
                  <a:pt x="0" y="0"/>
                </a:moveTo>
                <a:lnTo>
                  <a:pt x="4550911" y="0"/>
                </a:lnTo>
                <a:lnTo>
                  <a:pt x="4550911" y="2423360"/>
                </a:lnTo>
                <a:lnTo>
                  <a:pt x="0" y="2423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46843" y="6360010"/>
            <a:ext cx="2914624" cy="2666881"/>
          </a:xfrm>
          <a:custGeom>
            <a:avLst/>
            <a:gdLst/>
            <a:ahLst/>
            <a:cxnLst/>
            <a:rect r="r" b="b" t="t" l="l"/>
            <a:pathLst>
              <a:path h="2666881" w="2914624">
                <a:moveTo>
                  <a:pt x="0" y="0"/>
                </a:moveTo>
                <a:lnTo>
                  <a:pt x="2914624" y="0"/>
                </a:lnTo>
                <a:lnTo>
                  <a:pt x="2914624" y="2666880"/>
                </a:lnTo>
                <a:lnTo>
                  <a:pt x="0" y="2666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115572" y="3020063"/>
            <a:ext cx="1926526" cy="3076290"/>
          </a:xfrm>
          <a:custGeom>
            <a:avLst/>
            <a:gdLst/>
            <a:ahLst/>
            <a:cxnLst/>
            <a:rect r="r" b="b" t="t" l="l"/>
            <a:pathLst>
              <a:path h="3076290" w="1926526">
                <a:moveTo>
                  <a:pt x="0" y="0"/>
                </a:moveTo>
                <a:lnTo>
                  <a:pt x="1926526" y="0"/>
                </a:lnTo>
                <a:lnTo>
                  <a:pt x="1926526" y="3076290"/>
                </a:lnTo>
                <a:lnTo>
                  <a:pt x="0" y="30762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38694" y="6360010"/>
            <a:ext cx="2680282" cy="2666881"/>
          </a:xfrm>
          <a:custGeom>
            <a:avLst/>
            <a:gdLst/>
            <a:ahLst/>
            <a:cxnLst/>
            <a:rect r="r" b="b" t="t" l="l"/>
            <a:pathLst>
              <a:path h="2666881" w="2680282">
                <a:moveTo>
                  <a:pt x="0" y="0"/>
                </a:moveTo>
                <a:lnTo>
                  <a:pt x="2680282" y="0"/>
                </a:lnTo>
                <a:lnTo>
                  <a:pt x="2680282" y="2666880"/>
                </a:lnTo>
                <a:lnTo>
                  <a:pt x="0" y="2666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041534" y="3020063"/>
            <a:ext cx="1626588" cy="3076290"/>
          </a:xfrm>
          <a:custGeom>
            <a:avLst/>
            <a:gdLst/>
            <a:ahLst/>
            <a:cxnLst/>
            <a:rect r="r" b="b" t="t" l="l"/>
            <a:pathLst>
              <a:path h="3076290" w="1626588">
                <a:moveTo>
                  <a:pt x="0" y="0"/>
                </a:moveTo>
                <a:lnTo>
                  <a:pt x="1626588" y="0"/>
                </a:lnTo>
                <a:lnTo>
                  <a:pt x="1626588" y="3076290"/>
                </a:lnTo>
                <a:lnTo>
                  <a:pt x="0" y="30762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78059" y="6360010"/>
            <a:ext cx="2553538" cy="2666881"/>
          </a:xfrm>
          <a:custGeom>
            <a:avLst/>
            <a:gdLst/>
            <a:ahLst/>
            <a:cxnLst/>
            <a:rect r="r" b="b" t="t" l="l"/>
            <a:pathLst>
              <a:path h="2666881" w="2553538">
                <a:moveTo>
                  <a:pt x="0" y="0"/>
                </a:moveTo>
                <a:lnTo>
                  <a:pt x="2553538" y="0"/>
                </a:lnTo>
                <a:lnTo>
                  <a:pt x="2553538" y="2666880"/>
                </a:lnTo>
                <a:lnTo>
                  <a:pt x="0" y="2666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511555" y="6360010"/>
            <a:ext cx="2526870" cy="2666881"/>
          </a:xfrm>
          <a:custGeom>
            <a:avLst/>
            <a:gdLst/>
            <a:ahLst/>
            <a:cxnLst/>
            <a:rect r="r" b="b" t="t" l="l"/>
            <a:pathLst>
              <a:path h="2666881" w="2526870">
                <a:moveTo>
                  <a:pt x="0" y="0"/>
                </a:moveTo>
                <a:lnTo>
                  <a:pt x="2526870" y="0"/>
                </a:lnTo>
                <a:lnTo>
                  <a:pt x="2526870" y="2666880"/>
                </a:lnTo>
                <a:lnTo>
                  <a:pt x="0" y="26668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290680" y="3020063"/>
            <a:ext cx="2968620" cy="3076290"/>
          </a:xfrm>
          <a:custGeom>
            <a:avLst/>
            <a:gdLst/>
            <a:ahLst/>
            <a:cxnLst/>
            <a:rect r="r" b="b" t="t" l="l"/>
            <a:pathLst>
              <a:path h="3076290" w="2968620">
                <a:moveTo>
                  <a:pt x="0" y="0"/>
                </a:moveTo>
                <a:lnTo>
                  <a:pt x="2968620" y="0"/>
                </a:lnTo>
                <a:lnTo>
                  <a:pt x="2968620" y="3076290"/>
                </a:lnTo>
                <a:lnTo>
                  <a:pt x="0" y="30762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DAG4rE14Itg</dc:identifier>
  <dcterms:modified xsi:type="dcterms:W3CDTF">2011-08-01T06:04:30Z</dcterms:modified>
  <cp:revision>1</cp:revision>
  <dc:title>Presentación de La Revolución Mexicana Educativa Rosa y blanco</dc:title>
</cp:coreProperties>
</file>