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loja" charset="1" panose="02000500000000000000"/>
      <p:regular r:id="rId16"/>
    </p:embeddedFont>
    <p:embeddedFont>
      <p:font typeface="Andika" charset="1" panose="02000000000000000000"/>
      <p:regular r:id="rId17"/>
    </p:embeddedFont>
    <p:embeddedFont>
      <p:font typeface="Open Sans" charset="1" panose="020B0606030504020204"/>
      <p:regular r:id="rId18"/>
    </p:embeddedFont>
    <p:embeddedFont>
      <p:font typeface="League Spartan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9.jpeg" Type="http://schemas.openxmlformats.org/officeDocument/2006/relationships/image"/><Relationship Id="rId7" Target="../media/aAGmPnr4sdA.m4a" Type="http://schemas.microsoft.com/office/2007/relationships/media"/><Relationship Id="rId8" Target="../media/aAGmPnr4sdA.m4a" Type="http://schemas.openxmlformats.org/officeDocument/2006/relationships/audio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0CA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7FFF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547106" y="3841620"/>
            <a:ext cx="2260487" cy="226048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FC5A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528061" y="1718856"/>
            <a:ext cx="11231877" cy="640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08"/>
              </a:lnSpc>
            </a:pPr>
            <a:r>
              <a:rPr lang="en-US" sz="11720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Conozcamos los 5  </a:t>
            </a:r>
          </a:p>
          <a:p>
            <a:pPr algn="ctr">
              <a:lnSpc>
                <a:spcPts val="16408"/>
              </a:lnSpc>
            </a:pPr>
            <a:r>
              <a:rPr lang="en-US" sz="11720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sentidos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3841620"/>
            <a:ext cx="5129507" cy="3217600"/>
          </a:xfrm>
          <a:custGeom>
            <a:avLst/>
            <a:gdLst/>
            <a:ahLst/>
            <a:cxnLst/>
            <a:rect r="r" b="b" t="t" l="l"/>
            <a:pathLst>
              <a:path h="3217600" w="5129507">
                <a:moveTo>
                  <a:pt x="0" y="0"/>
                </a:moveTo>
                <a:lnTo>
                  <a:pt x="5129507" y="0"/>
                </a:lnTo>
                <a:lnTo>
                  <a:pt x="5129507" y="3217599"/>
                </a:lnTo>
                <a:lnTo>
                  <a:pt x="0" y="3217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913662" y="5143500"/>
            <a:ext cx="4508247" cy="4114800"/>
          </a:xfrm>
          <a:custGeom>
            <a:avLst/>
            <a:gdLst/>
            <a:ahLst/>
            <a:cxnLst/>
            <a:rect r="r" b="b" t="t" l="l"/>
            <a:pathLst>
              <a:path h="4114800" w="4508247">
                <a:moveTo>
                  <a:pt x="0" y="0"/>
                </a:moveTo>
                <a:lnTo>
                  <a:pt x="4508247" y="0"/>
                </a:lnTo>
                <a:lnTo>
                  <a:pt x="4508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1" id="11">
            <a:hlinkClick action="ppaction://media"/>
          </p:cNvPr>
          <p:cNvPicPr>
            <a:picLocks noChangeAspect="true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11"/>
                </p:tgtEl>
              </p:cBhvr>
            </p:cmd>
            <p:audio>
              <p:cMediaNode vol="100000" showWhenStopped="false">
                <p:cTn/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597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6E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2285274"/>
            <a:ext cx="4500771" cy="6973026"/>
          </a:xfrm>
          <a:custGeom>
            <a:avLst/>
            <a:gdLst/>
            <a:ahLst/>
            <a:cxnLst/>
            <a:rect r="r" b="b" t="t" l="l"/>
            <a:pathLst>
              <a:path h="6973026" w="4500771">
                <a:moveTo>
                  <a:pt x="0" y="0"/>
                </a:moveTo>
                <a:lnTo>
                  <a:pt x="4500771" y="0"/>
                </a:lnTo>
                <a:lnTo>
                  <a:pt x="4500771" y="6973026"/>
                </a:lnTo>
                <a:lnTo>
                  <a:pt x="0" y="69730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568355" y="2285274"/>
            <a:ext cx="4690945" cy="6973026"/>
          </a:xfrm>
          <a:custGeom>
            <a:avLst/>
            <a:gdLst/>
            <a:ahLst/>
            <a:cxnLst/>
            <a:rect r="r" b="b" t="t" l="l"/>
            <a:pathLst>
              <a:path h="6973026" w="4690945">
                <a:moveTo>
                  <a:pt x="0" y="0"/>
                </a:moveTo>
                <a:lnTo>
                  <a:pt x="4690945" y="0"/>
                </a:lnTo>
                <a:lnTo>
                  <a:pt x="4690945" y="6973026"/>
                </a:lnTo>
                <a:lnTo>
                  <a:pt x="0" y="69730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907177" y="3106180"/>
            <a:ext cx="8258449" cy="4074641"/>
            <a:chOff x="0" y="0"/>
            <a:chExt cx="2175065" cy="107315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5065" cy="1073156"/>
            </a:xfrm>
            <a:custGeom>
              <a:avLst/>
              <a:gdLst/>
              <a:ahLst/>
              <a:cxnLst/>
              <a:rect r="r" b="b" t="t" l="l"/>
              <a:pathLst>
                <a:path h="1073156" w="2175065">
                  <a:moveTo>
                    <a:pt x="47810" y="0"/>
                  </a:moveTo>
                  <a:lnTo>
                    <a:pt x="2127254" y="0"/>
                  </a:lnTo>
                  <a:cubicBezTo>
                    <a:pt x="2153659" y="0"/>
                    <a:pt x="2175065" y="21405"/>
                    <a:pt x="2175065" y="47810"/>
                  </a:cubicBezTo>
                  <a:lnTo>
                    <a:pt x="2175065" y="1025346"/>
                  </a:lnTo>
                  <a:cubicBezTo>
                    <a:pt x="2175065" y="1038026"/>
                    <a:pt x="2170028" y="1050187"/>
                    <a:pt x="2161062" y="1059153"/>
                  </a:cubicBezTo>
                  <a:cubicBezTo>
                    <a:pt x="2152095" y="1068119"/>
                    <a:pt x="2139935" y="1073156"/>
                    <a:pt x="2127254" y="1073156"/>
                  </a:cubicBezTo>
                  <a:lnTo>
                    <a:pt x="47810" y="1073156"/>
                  </a:lnTo>
                  <a:cubicBezTo>
                    <a:pt x="35130" y="1073156"/>
                    <a:pt x="22969" y="1068119"/>
                    <a:pt x="14003" y="1059153"/>
                  </a:cubicBezTo>
                  <a:cubicBezTo>
                    <a:pt x="5037" y="1050187"/>
                    <a:pt x="0" y="1038026"/>
                    <a:pt x="0" y="1025346"/>
                  </a:cubicBezTo>
                  <a:lnTo>
                    <a:pt x="0" y="47810"/>
                  </a:lnTo>
                  <a:cubicBezTo>
                    <a:pt x="0" y="35130"/>
                    <a:pt x="5037" y="22969"/>
                    <a:pt x="14003" y="14003"/>
                  </a:cubicBezTo>
                  <a:cubicBezTo>
                    <a:pt x="22969" y="5037"/>
                    <a:pt x="35130" y="0"/>
                    <a:pt x="4781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0" cap="rnd">
              <a:solidFill>
                <a:srgbClr val="B5976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175065" cy="11112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529471" y="3726635"/>
            <a:ext cx="7213324" cy="2757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0"/>
              </a:lnSpc>
            </a:pPr>
            <a:r>
              <a:rPr lang="en-US" sz="3935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</a:t>
            </a:r>
            <a:r>
              <a:rPr lang="en-US" sz="3935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Hoy vamos a descubrir algo mágico que todos tenemos y que nos ayuda a conocer el mundo que nos rodea.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D2B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6E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5400000">
            <a:off x="758480" y="2562398"/>
            <a:ext cx="8229600" cy="5162204"/>
          </a:xfrm>
          <a:custGeom>
            <a:avLst/>
            <a:gdLst/>
            <a:ahLst/>
            <a:cxnLst/>
            <a:rect r="r" b="b" t="t" l="l"/>
            <a:pathLst>
              <a:path h="5162204" w="8229600">
                <a:moveTo>
                  <a:pt x="0" y="0"/>
                </a:moveTo>
                <a:lnTo>
                  <a:pt x="8229600" y="0"/>
                </a:lnTo>
                <a:lnTo>
                  <a:pt x="8229600" y="5162204"/>
                </a:lnTo>
                <a:lnTo>
                  <a:pt x="0" y="5162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672547" y="5363570"/>
            <a:ext cx="2210260" cy="3894730"/>
          </a:xfrm>
          <a:custGeom>
            <a:avLst/>
            <a:gdLst/>
            <a:ahLst/>
            <a:cxnLst/>
            <a:rect r="r" b="b" t="t" l="l"/>
            <a:pathLst>
              <a:path h="3894730" w="2210260">
                <a:moveTo>
                  <a:pt x="0" y="0"/>
                </a:moveTo>
                <a:lnTo>
                  <a:pt x="2210260" y="0"/>
                </a:lnTo>
                <a:lnTo>
                  <a:pt x="2210260" y="3894730"/>
                </a:lnTo>
                <a:lnTo>
                  <a:pt x="0" y="3894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515283" y="1715770"/>
            <a:ext cx="8344511" cy="1546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40"/>
              </a:lnSpc>
            </a:pPr>
            <a:r>
              <a:rPr lang="en-US" sz="8100">
                <a:solidFill>
                  <a:srgbClr val="EB6B71"/>
                </a:solidFill>
                <a:latin typeface="Aloja"/>
                <a:ea typeface="Aloja"/>
                <a:cs typeface="Aloja"/>
                <a:sym typeface="Aloja"/>
              </a:rPr>
              <a:t>LOs 5 sentidos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94904" y="3929380"/>
            <a:ext cx="6585269" cy="2371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Los sentid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os nos ayudan a ver, escuchar, oler, probar y sentir todo lo que está a nuestro alrededor.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56102" y="7244044"/>
            <a:ext cx="5811596" cy="158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48"/>
              </a:lnSpc>
              <a:spcBef>
                <a:spcPct val="0"/>
              </a:spcBef>
            </a:pPr>
            <a:r>
              <a:rPr lang="en-US" sz="453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¡Son como nuestros superpoderes!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2785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E9F2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28042" y="3073842"/>
            <a:ext cx="14231917" cy="3872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4"/>
              </a:lnSpc>
            </a:pPr>
            <a:r>
              <a:rPr lang="en-US" sz="7103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A continuación conozcamos cada uno de nuestros sentidos y sus funciones.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D2B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493990" y="1382319"/>
            <a:ext cx="5297805" cy="8229600"/>
          </a:xfrm>
          <a:custGeom>
            <a:avLst/>
            <a:gdLst/>
            <a:ahLst/>
            <a:cxnLst/>
            <a:rect r="r" b="b" t="t" l="l"/>
            <a:pathLst>
              <a:path h="8229600" w="5297805">
                <a:moveTo>
                  <a:pt x="0" y="0"/>
                </a:moveTo>
                <a:lnTo>
                  <a:pt x="5297805" y="0"/>
                </a:lnTo>
                <a:lnTo>
                  <a:pt x="52978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10793" y="1411202"/>
            <a:ext cx="6716390" cy="169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52"/>
              </a:lnSpc>
            </a:pP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La vista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3850467"/>
            <a:ext cx="8032618" cy="417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Nuestro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primer supe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rpoder son nuestros ojos.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Con ellos podemos ver los colores de los juguetes, las formas de las nubes, los rostros de mamá y papá,</a:t>
            </a:r>
          </a:p>
          <a:p>
            <a:pPr algn="ctr">
              <a:lnSpc>
                <a:spcPts val="4759"/>
              </a:lnSpc>
            </a:pP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771807" y="7812549"/>
            <a:ext cx="699879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9"/>
              </a:lnSpc>
              <a:spcBef>
                <a:spcPct val="0"/>
              </a:spcBef>
            </a:pPr>
            <a:r>
              <a:rPr lang="en-US" sz="3399" strike="noStrike" u="non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¡y hasta tu caricatura favorita!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1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125586" y="1269804"/>
            <a:ext cx="5873877" cy="8229600"/>
          </a:xfrm>
          <a:custGeom>
            <a:avLst/>
            <a:gdLst/>
            <a:ahLst/>
            <a:cxnLst/>
            <a:rect r="r" b="b" t="t" l="l"/>
            <a:pathLst>
              <a:path h="8229600" w="5873877">
                <a:moveTo>
                  <a:pt x="0" y="0"/>
                </a:moveTo>
                <a:lnTo>
                  <a:pt x="5873877" y="0"/>
                </a:lnTo>
                <a:lnTo>
                  <a:pt x="58738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850467"/>
            <a:ext cx="8282318" cy="417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Nuestro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segundo supe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rpoder son nuestras orejas.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Son como antenas que atrapan los sonidos.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Con ellas podemos escuchar la música que más te gusta, el canto de los pájaros o la voz de tus amigos cuando juegan.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10793" y="1411202"/>
            <a:ext cx="6716390" cy="169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52"/>
              </a:lnSpc>
            </a:pP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El</a:t>
            </a: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 Oído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F2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22985" y="1510897"/>
            <a:ext cx="4512862" cy="7747403"/>
          </a:xfrm>
          <a:custGeom>
            <a:avLst/>
            <a:gdLst/>
            <a:ahLst/>
            <a:cxnLst/>
            <a:rect r="r" b="b" t="t" l="l"/>
            <a:pathLst>
              <a:path h="7747403" w="4512862">
                <a:moveTo>
                  <a:pt x="0" y="0"/>
                </a:moveTo>
                <a:lnTo>
                  <a:pt x="4512862" y="0"/>
                </a:lnTo>
                <a:lnTo>
                  <a:pt x="4512862" y="7747403"/>
                </a:lnTo>
                <a:lnTo>
                  <a:pt x="0" y="77474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150504"/>
            <a:ext cx="8115300" cy="3571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Nuestro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tercer superpoder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es nuestra nariz.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Con ella podemos oler el rico pastel que hornea la abuela, el aroma de una flor bonita o el olor a lluvia cuando empieza a caer.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10793" y="1411202"/>
            <a:ext cx="6716390" cy="169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52"/>
              </a:lnSpc>
            </a:pP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El</a:t>
            </a: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 Olfato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045347" y="1116303"/>
            <a:ext cx="4758650" cy="7743365"/>
          </a:xfrm>
          <a:custGeom>
            <a:avLst/>
            <a:gdLst/>
            <a:ahLst/>
            <a:cxnLst/>
            <a:rect r="r" b="b" t="t" l="l"/>
            <a:pathLst>
              <a:path h="7743365" w="4758650">
                <a:moveTo>
                  <a:pt x="0" y="0"/>
                </a:moveTo>
                <a:lnTo>
                  <a:pt x="4758650" y="0"/>
                </a:lnTo>
                <a:lnTo>
                  <a:pt x="4758650" y="7743365"/>
                </a:lnTo>
                <a:lnTo>
                  <a:pt x="0" y="7743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983" y="2700730"/>
            <a:ext cx="8115017" cy="417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Nuestro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cuarto súper poder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es nuestra lengua.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Nuestra lengua es la campeona de los sabores.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Con ella podemos saber si una paleta es dulce, si una papa frita es salada o si la medicina es un poco amarga.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728013" y="533771"/>
            <a:ext cx="6716390" cy="169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52"/>
              </a:lnSpc>
            </a:pP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El</a:t>
            </a: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 Gusto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1F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38030" y="1997070"/>
            <a:ext cx="6302644" cy="6891559"/>
          </a:xfrm>
          <a:custGeom>
            <a:avLst/>
            <a:gdLst/>
            <a:ahLst/>
            <a:cxnLst/>
            <a:rect r="r" b="b" t="t" l="l"/>
            <a:pathLst>
              <a:path h="6891559" w="6302644">
                <a:moveTo>
                  <a:pt x="0" y="0"/>
                </a:moveTo>
                <a:lnTo>
                  <a:pt x="6302644" y="0"/>
                </a:lnTo>
                <a:lnTo>
                  <a:pt x="6302644" y="6891559"/>
                </a:lnTo>
                <a:lnTo>
                  <a:pt x="0" y="68915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850467"/>
            <a:ext cx="7887928" cy="3571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Nuestro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quinto súper poder</a:t>
            </a: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son nuestras manos.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Con ellas podemos sentir si algo es suave como un osito de peluche, áspero como una lija, si está frío como un helado o caliente como una sopa rica.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10793" y="1411202"/>
            <a:ext cx="6716390" cy="169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52"/>
              </a:lnSpc>
            </a:pP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El</a:t>
            </a:r>
            <a:r>
              <a:rPr lang="en-US" sz="8966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 Tacto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BA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8E4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14103" y="4744208"/>
            <a:ext cx="4360753" cy="4175421"/>
          </a:xfrm>
          <a:custGeom>
            <a:avLst/>
            <a:gdLst/>
            <a:ahLst/>
            <a:cxnLst/>
            <a:rect r="r" b="b" t="t" l="l"/>
            <a:pathLst>
              <a:path h="4175421" w="4360753">
                <a:moveTo>
                  <a:pt x="0" y="0"/>
                </a:moveTo>
                <a:lnTo>
                  <a:pt x="4360753" y="0"/>
                </a:lnTo>
                <a:lnTo>
                  <a:pt x="4360753" y="4175421"/>
                </a:lnTo>
                <a:lnTo>
                  <a:pt x="0" y="41754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91774" y="2179296"/>
            <a:ext cx="10904453" cy="1730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56"/>
              </a:lnSpc>
            </a:pPr>
            <a:r>
              <a:rPr lang="en-US" sz="9112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¡Gracias!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DAG5Lym0uGA</dc:identifier>
  <dcterms:modified xsi:type="dcterms:W3CDTF">2011-08-01T06:04:30Z</dcterms:modified>
  <cp:revision>1</cp:revision>
  <dc:title>Presentación de los 5 sentidos ilustrada y colorida</dc:title>
</cp:coreProperties>
</file>