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6858000" cy="9144000"/>
  <p:embeddedFontLst>
    <p:embeddedFont>
      <p:font typeface="Waffle Soft" charset="1" panose="0200050300000002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14" Target="../media/image16.png" Type="http://schemas.openxmlformats.org/officeDocument/2006/relationships/image"/><Relationship Id="rId15" Target="../media/image17.svg" Type="http://schemas.openxmlformats.org/officeDocument/2006/relationships/image"/><Relationship Id="rId16" Target="../media/image18.png" Type="http://schemas.openxmlformats.org/officeDocument/2006/relationships/image"/><Relationship Id="rId17" Target="../media/image19.svg" Type="http://schemas.openxmlformats.org/officeDocument/2006/relationships/image"/><Relationship Id="rId18" Target="../media/image20.png" Type="http://schemas.openxmlformats.org/officeDocument/2006/relationships/image"/><Relationship Id="rId19" Target="../media/image21.svg" Type="http://schemas.openxmlformats.org/officeDocument/2006/relationships/image"/><Relationship Id="rId2" Target="../media/image4.png" Type="http://schemas.openxmlformats.org/officeDocument/2006/relationships/image"/><Relationship Id="rId20" Target="../media/image22.png" Type="http://schemas.openxmlformats.org/officeDocument/2006/relationships/image"/><Relationship Id="rId21" Target="../media/image23.svg" Type="http://schemas.openxmlformats.org/officeDocument/2006/relationships/image"/><Relationship Id="rId22" Target="../media/image24.png" Type="http://schemas.openxmlformats.org/officeDocument/2006/relationships/image"/><Relationship Id="rId23" Target="../media/image25.svg" Type="http://schemas.openxmlformats.org/officeDocument/2006/relationships/image"/><Relationship Id="rId24" Target="../media/image26.png" Type="http://schemas.openxmlformats.org/officeDocument/2006/relationships/image"/><Relationship Id="rId25" Target="../media/image27.svg" Type="http://schemas.openxmlformats.org/officeDocument/2006/relationships/image"/><Relationship Id="rId26" Target="../media/image28.png" Type="http://schemas.openxmlformats.org/officeDocument/2006/relationships/image"/><Relationship Id="rId27" Target="../media/image29.svg" Type="http://schemas.openxmlformats.org/officeDocument/2006/relationships/image"/><Relationship Id="rId28" Target="../media/image30.png" Type="http://schemas.openxmlformats.org/officeDocument/2006/relationships/image"/><Relationship Id="rId29" Target="../media/image31.svg" Type="http://schemas.openxmlformats.org/officeDocument/2006/relationships/image"/><Relationship Id="rId3" Target="../media/image5.svg" Type="http://schemas.openxmlformats.org/officeDocument/2006/relationships/image"/><Relationship Id="rId30" Target="../media/image32.png" Type="http://schemas.openxmlformats.org/officeDocument/2006/relationships/image"/><Relationship Id="rId31" Target="../media/image33.svg" Type="http://schemas.openxmlformats.org/officeDocument/2006/relationships/image"/><Relationship Id="rId32" Target="../media/image34.png" Type="http://schemas.openxmlformats.org/officeDocument/2006/relationships/image"/><Relationship Id="rId33" Target="../media/image35.png" Type="http://schemas.openxmlformats.org/officeDocument/2006/relationships/image"/><Relationship Id="rId34" Target="../media/image36.svg" Type="http://schemas.openxmlformats.org/officeDocument/2006/relationships/image"/><Relationship Id="rId35" Target="../media/image37.png" Type="http://schemas.openxmlformats.org/officeDocument/2006/relationships/image"/><Relationship Id="rId36" Target="../media/image38.svg" Type="http://schemas.openxmlformats.org/officeDocument/2006/relationships/image"/><Relationship Id="rId37" Target="../media/image39.png" Type="http://schemas.openxmlformats.org/officeDocument/2006/relationships/image"/><Relationship Id="rId38" Target="../media/image40.svg" Type="http://schemas.openxmlformats.org/officeDocument/2006/relationships/image"/><Relationship Id="rId39" Target="../media/image41.png" Type="http://schemas.openxmlformats.org/officeDocument/2006/relationships/image"/><Relationship Id="rId4" Target="../media/image6.png" Type="http://schemas.openxmlformats.org/officeDocument/2006/relationships/image"/><Relationship Id="rId40" Target="../media/image42.svg" Type="http://schemas.openxmlformats.org/officeDocument/2006/relationships/image"/><Relationship Id="rId41" Target="../media/image43.png" Type="http://schemas.openxmlformats.org/officeDocument/2006/relationships/image"/><Relationship Id="rId42" Target="../media/image44.svg" Type="http://schemas.openxmlformats.org/officeDocument/2006/relationships/image"/><Relationship Id="rId43" Target="../media/image45.png" Type="http://schemas.openxmlformats.org/officeDocument/2006/relationships/image"/><Relationship Id="rId44" Target="../media/image46.svg" Type="http://schemas.openxmlformats.org/officeDocument/2006/relationships/image"/><Relationship Id="rId45" Target="../media/image47.png" Type="http://schemas.openxmlformats.org/officeDocument/2006/relationships/image"/><Relationship Id="rId46" Target="../media/image48.svg" Type="http://schemas.openxmlformats.org/officeDocument/2006/relationships/image"/><Relationship Id="rId47" Target="../media/image49.png" Type="http://schemas.openxmlformats.org/officeDocument/2006/relationships/image"/><Relationship Id="rId48" Target="../media/image50.svg" Type="http://schemas.openxmlformats.org/officeDocument/2006/relationships/image"/><Relationship Id="rId49" Target="../media/image51.png" Type="http://schemas.openxmlformats.org/officeDocument/2006/relationships/image"/><Relationship Id="rId5" Target="../media/image7.svg" Type="http://schemas.openxmlformats.org/officeDocument/2006/relationships/image"/><Relationship Id="rId50" Target="../media/image52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sv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448540" y="497650"/>
            <a:ext cx="1408517" cy="140851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C30F"/>
            </a:solidFill>
            <a:ln w="5715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448540" y="2108711"/>
            <a:ext cx="1408517" cy="140851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C30F"/>
            </a:solidFill>
            <a:ln w="5715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162682" y="549092"/>
            <a:ext cx="2998229" cy="1235045"/>
            <a:chOff x="0" y="0"/>
            <a:chExt cx="1045509" cy="4306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0C40F"/>
            </a:solidFill>
            <a:ln w="3810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162682" y="8970594"/>
            <a:ext cx="2998229" cy="1235045"/>
            <a:chOff x="0" y="0"/>
            <a:chExt cx="1045509" cy="43067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0C40F"/>
            </a:solidFill>
            <a:ln w="3810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162682" y="4731696"/>
            <a:ext cx="2998229" cy="1235045"/>
            <a:chOff x="0" y="0"/>
            <a:chExt cx="1045509" cy="43067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0C40F"/>
            </a:solidFill>
            <a:ln w="3810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162682" y="1949670"/>
            <a:ext cx="2998229" cy="1235045"/>
            <a:chOff x="0" y="0"/>
            <a:chExt cx="1045509" cy="43067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3498DB"/>
            </a:solidFill>
            <a:ln w="38100" cap="sq">
              <a:solidFill>
                <a:srgbClr val="5BB5F1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162682" y="6138555"/>
            <a:ext cx="2998229" cy="1235045"/>
            <a:chOff x="0" y="0"/>
            <a:chExt cx="1045509" cy="4306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3498DB"/>
            </a:solidFill>
            <a:ln w="38100" cap="sq">
              <a:solidFill>
                <a:srgbClr val="5BB5F1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156245" y="689618"/>
            <a:ext cx="1880989" cy="263071"/>
            <a:chOff x="0" y="0"/>
            <a:chExt cx="566113" cy="7917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156245" y="9111120"/>
            <a:ext cx="1880989" cy="263071"/>
            <a:chOff x="0" y="0"/>
            <a:chExt cx="566113" cy="7917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5156245" y="4872222"/>
            <a:ext cx="1880989" cy="263071"/>
            <a:chOff x="0" y="0"/>
            <a:chExt cx="566113" cy="7917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5156245" y="2090196"/>
            <a:ext cx="1880989" cy="263071"/>
            <a:chOff x="0" y="0"/>
            <a:chExt cx="566113" cy="7917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5156245" y="6279080"/>
            <a:ext cx="1880989" cy="263071"/>
            <a:chOff x="0" y="0"/>
            <a:chExt cx="566113" cy="7917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156245" y="1035079"/>
            <a:ext cx="1880989" cy="263071"/>
            <a:chOff x="0" y="0"/>
            <a:chExt cx="566113" cy="7917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5156245" y="9456581"/>
            <a:ext cx="1880989" cy="263071"/>
            <a:chOff x="0" y="0"/>
            <a:chExt cx="566113" cy="79175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5156245" y="5217683"/>
            <a:ext cx="1880989" cy="263071"/>
            <a:chOff x="0" y="0"/>
            <a:chExt cx="566113" cy="79175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5156245" y="2435657"/>
            <a:ext cx="1880989" cy="263071"/>
            <a:chOff x="0" y="0"/>
            <a:chExt cx="566113" cy="79175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5156245" y="6624541"/>
            <a:ext cx="1880989" cy="263071"/>
            <a:chOff x="0" y="0"/>
            <a:chExt cx="566113" cy="79175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156245" y="1380540"/>
            <a:ext cx="1880989" cy="263071"/>
            <a:chOff x="0" y="0"/>
            <a:chExt cx="566113" cy="79175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5156245" y="9802042"/>
            <a:ext cx="1880989" cy="263071"/>
            <a:chOff x="0" y="0"/>
            <a:chExt cx="566113" cy="7917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5156245" y="5563144"/>
            <a:ext cx="1880989" cy="263071"/>
            <a:chOff x="0" y="0"/>
            <a:chExt cx="566113" cy="79175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5156245" y="2781118"/>
            <a:ext cx="1880989" cy="263071"/>
            <a:chOff x="0" y="0"/>
            <a:chExt cx="566113" cy="79175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5156245" y="6970003"/>
            <a:ext cx="1880989" cy="263071"/>
            <a:chOff x="0" y="0"/>
            <a:chExt cx="566113" cy="79175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4162682" y="3346640"/>
            <a:ext cx="2998229" cy="1235045"/>
            <a:chOff x="0" y="0"/>
            <a:chExt cx="1045509" cy="430671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2ECC71"/>
            </a:solidFill>
            <a:ln w="38100" cap="sq">
              <a:solidFill>
                <a:srgbClr val="55E98A"/>
              </a:solidFill>
              <a:prstDash val="solid"/>
              <a:miter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4162682" y="7545049"/>
            <a:ext cx="2998229" cy="1235045"/>
            <a:chOff x="0" y="0"/>
            <a:chExt cx="1045509" cy="430671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1045509" cy="430671"/>
            </a:xfrm>
            <a:custGeom>
              <a:avLst/>
              <a:gdLst/>
              <a:ahLst/>
              <a:cxnLst/>
              <a:rect r="r" b="b" t="t" l="l"/>
              <a:pathLst>
                <a:path h="430671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81610"/>
                  </a:lnTo>
                  <a:cubicBezTo>
                    <a:pt x="1045509" y="408706"/>
                    <a:pt x="1023544" y="430671"/>
                    <a:pt x="996448" y="430671"/>
                  </a:cubicBezTo>
                  <a:lnTo>
                    <a:pt x="49061" y="430671"/>
                  </a:lnTo>
                  <a:cubicBezTo>
                    <a:pt x="21965" y="430671"/>
                    <a:pt x="0" y="408706"/>
                    <a:pt x="0" y="381610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2ECC71"/>
            </a:solidFill>
            <a:ln w="38100" cap="sq">
              <a:solidFill>
                <a:srgbClr val="55E98A"/>
              </a:solidFill>
              <a:prstDash val="solid"/>
              <a:miter/>
            </a:ln>
          </p:spPr>
        </p:sp>
        <p:sp>
          <p:nvSpPr>
            <p:cNvPr name="TextBox 73" id="73"/>
            <p:cNvSpPr txBox="true"/>
            <p:nvPr/>
          </p:nvSpPr>
          <p:spPr>
            <a:xfrm>
              <a:off x="0" y="-28575"/>
              <a:ext cx="1045509" cy="459246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5156245" y="3487165"/>
            <a:ext cx="1880989" cy="263071"/>
            <a:chOff x="0" y="0"/>
            <a:chExt cx="566113" cy="79175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5156245" y="7685575"/>
            <a:ext cx="1880989" cy="263071"/>
            <a:chOff x="0" y="0"/>
            <a:chExt cx="566113" cy="79175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5156245" y="3832627"/>
            <a:ext cx="1880989" cy="263071"/>
            <a:chOff x="0" y="0"/>
            <a:chExt cx="566113" cy="79175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5156245" y="8031036"/>
            <a:ext cx="1880989" cy="263071"/>
            <a:chOff x="0" y="0"/>
            <a:chExt cx="566113" cy="79175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5156245" y="4178088"/>
            <a:ext cx="1880989" cy="263071"/>
            <a:chOff x="0" y="0"/>
            <a:chExt cx="566113" cy="79175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5156245" y="8376497"/>
            <a:ext cx="1880989" cy="263071"/>
            <a:chOff x="0" y="0"/>
            <a:chExt cx="566113" cy="79175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566113" cy="79175"/>
            </a:xfrm>
            <a:custGeom>
              <a:avLst/>
              <a:gdLst/>
              <a:ahLst/>
              <a:cxnLst/>
              <a:rect r="r" b="b" t="t" l="l"/>
              <a:pathLst>
                <a:path h="79175" w="566113">
                  <a:moveTo>
                    <a:pt x="39588" y="0"/>
                  </a:moveTo>
                  <a:lnTo>
                    <a:pt x="526525" y="0"/>
                  </a:lnTo>
                  <a:cubicBezTo>
                    <a:pt x="537024" y="0"/>
                    <a:pt x="547094" y="4171"/>
                    <a:pt x="554518" y="11595"/>
                  </a:cubicBezTo>
                  <a:cubicBezTo>
                    <a:pt x="561942" y="19019"/>
                    <a:pt x="566113" y="29088"/>
                    <a:pt x="566113" y="39588"/>
                  </a:cubicBezTo>
                  <a:lnTo>
                    <a:pt x="566113" y="39588"/>
                  </a:lnTo>
                  <a:cubicBezTo>
                    <a:pt x="566113" y="61451"/>
                    <a:pt x="548389" y="79175"/>
                    <a:pt x="526525" y="79175"/>
                  </a:cubicBezTo>
                  <a:lnTo>
                    <a:pt x="39588" y="79175"/>
                  </a:lnTo>
                  <a:cubicBezTo>
                    <a:pt x="29088" y="79175"/>
                    <a:pt x="19019" y="75004"/>
                    <a:pt x="11595" y="67580"/>
                  </a:cubicBezTo>
                  <a:cubicBezTo>
                    <a:pt x="4171" y="60156"/>
                    <a:pt x="0" y="50087"/>
                    <a:pt x="0" y="39588"/>
                  </a:cubicBezTo>
                  <a:lnTo>
                    <a:pt x="0" y="39588"/>
                  </a:lnTo>
                  <a:cubicBezTo>
                    <a:pt x="0" y="29088"/>
                    <a:pt x="4171" y="19019"/>
                    <a:pt x="11595" y="11595"/>
                  </a:cubicBezTo>
                  <a:cubicBezTo>
                    <a:pt x="19019" y="4171"/>
                    <a:pt x="29088" y="0"/>
                    <a:pt x="39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28575"/>
              <a:ext cx="566113" cy="107750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92" id="92"/>
          <p:cNvSpPr/>
          <p:nvPr/>
        </p:nvSpPr>
        <p:spPr>
          <a:xfrm flipH="false" flipV="false" rot="0">
            <a:off x="4236938" y="689618"/>
            <a:ext cx="944300" cy="1029210"/>
          </a:xfrm>
          <a:custGeom>
            <a:avLst/>
            <a:gdLst/>
            <a:ahLst/>
            <a:cxnLst/>
            <a:rect r="r" b="b" t="t" l="l"/>
            <a:pathLst>
              <a:path h="1029210" w="944300">
                <a:moveTo>
                  <a:pt x="0" y="0"/>
                </a:moveTo>
                <a:lnTo>
                  <a:pt x="944300" y="0"/>
                </a:lnTo>
                <a:lnTo>
                  <a:pt x="944300" y="1029210"/>
                </a:lnTo>
                <a:lnTo>
                  <a:pt x="0" y="1029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3" id="93"/>
          <p:cNvSpPr/>
          <p:nvPr/>
        </p:nvSpPr>
        <p:spPr>
          <a:xfrm flipH="false" flipV="false" rot="0">
            <a:off x="4236938" y="9111120"/>
            <a:ext cx="944300" cy="1029210"/>
          </a:xfrm>
          <a:custGeom>
            <a:avLst/>
            <a:gdLst/>
            <a:ahLst/>
            <a:cxnLst/>
            <a:rect r="r" b="b" t="t" l="l"/>
            <a:pathLst>
              <a:path h="1029210" w="944300">
                <a:moveTo>
                  <a:pt x="0" y="0"/>
                </a:moveTo>
                <a:lnTo>
                  <a:pt x="944300" y="0"/>
                </a:lnTo>
                <a:lnTo>
                  <a:pt x="944300" y="1029209"/>
                </a:lnTo>
                <a:lnTo>
                  <a:pt x="0" y="102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4" id="94"/>
          <p:cNvSpPr/>
          <p:nvPr/>
        </p:nvSpPr>
        <p:spPr>
          <a:xfrm flipH="false" flipV="false" rot="0">
            <a:off x="4236938" y="4872222"/>
            <a:ext cx="944300" cy="1029210"/>
          </a:xfrm>
          <a:custGeom>
            <a:avLst/>
            <a:gdLst/>
            <a:ahLst/>
            <a:cxnLst/>
            <a:rect r="r" b="b" t="t" l="l"/>
            <a:pathLst>
              <a:path h="1029210" w="944300">
                <a:moveTo>
                  <a:pt x="0" y="0"/>
                </a:moveTo>
                <a:lnTo>
                  <a:pt x="944300" y="0"/>
                </a:lnTo>
                <a:lnTo>
                  <a:pt x="944300" y="1029209"/>
                </a:lnTo>
                <a:lnTo>
                  <a:pt x="0" y="1029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5" id="95"/>
          <p:cNvSpPr/>
          <p:nvPr/>
        </p:nvSpPr>
        <p:spPr>
          <a:xfrm flipH="false" flipV="false" rot="0">
            <a:off x="4247692" y="2055376"/>
            <a:ext cx="951264" cy="1036800"/>
          </a:xfrm>
          <a:custGeom>
            <a:avLst/>
            <a:gdLst/>
            <a:ahLst/>
            <a:cxnLst/>
            <a:rect r="r" b="b" t="t" l="l"/>
            <a:pathLst>
              <a:path h="1036800" w="951264">
                <a:moveTo>
                  <a:pt x="0" y="0"/>
                </a:moveTo>
                <a:lnTo>
                  <a:pt x="951264" y="0"/>
                </a:lnTo>
                <a:lnTo>
                  <a:pt x="951264" y="1036800"/>
                </a:lnTo>
                <a:lnTo>
                  <a:pt x="0" y="103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6" id="96"/>
          <p:cNvSpPr/>
          <p:nvPr/>
        </p:nvSpPr>
        <p:spPr>
          <a:xfrm flipH="false" flipV="false" rot="0">
            <a:off x="4247692" y="6244261"/>
            <a:ext cx="951264" cy="1036800"/>
          </a:xfrm>
          <a:custGeom>
            <a:avLst/>
            <a:gdLst/>
            <a:ahLst/>
            <a:cxnLst/>
            <a:rect r="r" b="b" t="t" l="l"/>
            <a:pathLst>
              <a:path h="1036800" w="951264">
                <a:moveTo>
                  <a:pt x="0" y="0"/>
                </a:moveTo>
                <a:lnTo>
                  <a:pt x="951264" y="0"/>
                </a:lnTo>
                <a:lnTo>
                  <a:pt x="951264" y="1036800"/>
                </a:lnTo>
                <a:lnTo>
                  <a:pt x="0" y="103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7" id="97"/>
          <p:cNvSpPr/>
          <p:nvPr/>
        </p:nvSpPr>
        <p:spPr>
          <a:xfrm flipH="false" flipV="false" rot="0">
            <a:off x="4236938" y="3432897"/>
            <a:ext cx="972771" cy="1025769"/>
          </a:xfrm>
          <a:custGeom>
            <a:avLst/>
            <a:gdLst/>
            <a:ahLst/>
            <a:cxnLst/>
            <a:rect r="r" b="b" t="t" l="l"/>
            <a:pathLst>
              <a:path h="1025769" w="972771">
                <a:moveTo>
                  <a:pt x="0" y="0"/>
                </a:moveTo>
                <a:lnTo>
                  <a:pt x="972771" y="0"/>
                </a:lnTo>
                <a:lnTo>
                  <a:pt x="972771" y="1025769"/>
                </a:lnTo>
                <a:lnTo>
                  <a:pt x="0" y="1025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8" id="98"/>
          <p:cNvSpPr/>
          <p:nvPr/>
        </p:nvSpPr>
        <p:spPr>
          <a:xfrm flipH="false" flipV="false" rot="0">
            <a:off x="4236938" y="7631307"/>
            <a:ext cx="972771" cy="1025769"/>
          </a:xfrm>
          <a:custGeom>
            <a:avLst/>
            <a:gdLst/>
            <a:ahLst/>
            <a:cxnLst/>
            <a:rect r="r" b="b" t="t" l="l"/>
            <a:pathLst>
              <a:path h="1025769" w="972771">
                <a:moveTo>
                  <a:pt x="0" y="0"/>
                </a:moveTo>
                <a:lnTo>
                  <a:pt x="972771" y="0"/>
                </a:lnTo>
                <a:lnTo>
                  <a:pt x="972771" y="1025769"/>
                </a:lnTo>
                <a:lnTo>
                  <a:pt x="0" y="1025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99" id="99"/>
          <p:cNvGrpSpPr/>
          <p:nvPr/>
        </p:nvGrpSpPr>
        <p:grpSpPr>
          <a:xfrm rot="0">
            <a:off x="2744197" y="846106"/>
            <a:ext cx="750899" cy="718588"/>
            <a:chOff x="0" y="0"/>
            <a:chExt cx="1001198" cy="958117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167606" y="5789"/>
              <a:ext cx="833592" cy="832424"/>
            </a:xfrm>
            <a:custGeom>
              <a:avLst/>
              <a:gdLst/>
              <a:ahLst/>
              <a:cxnLst/>
              <a:rect r="r" b="b" t="t" l="l"/>
              <a:pathLst>
                <a:path h="832424" w="833592">
                  <a:moveTo>
                    <a:pt x="0" y="0"/>
                  </a:moveTo>
                  <a:lnTo>
                    <a:pt x="833592" y="0"/>
                  </a:lnTo>
                  <a:lnTo>
                    <a:pt x="833592" y="832423"/>
                  </a:lnTo>
                  <a:lnTo>
                    <a:pt x="0" y="83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9416" t="0" r="0" b="-95823"/>
              </a:stretch>
            </a:blipFill>
          </p:spPr>
        </p:sp>
        <p:grpSp>
          <p:nvGrpSpPr>
            <p:cNvPr name="Group 101" id="101"/>
            <p:cNvGrpSpPr/>
            <p:nvPr/>
          </p:nvGrpSpPr>
          <p:grpSpPr>
            <a:xfrm rot="0">
              <a:off x="0" y="0"/>
              <a:ext cx="958117" cy="958117"/>
              <a:chOff x="0" y="0"/>
              <a:chExt cx="812800" cy="812800"/>
            </a:xfrm>
          </p:grpSpPr>
          <p:sp>
            <p:nvSpPr>
              <p:cNvPr name="Freeform 102" id="10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51615" t="0" r="-5430" b="-71167"/>
                </a:stretch>
              </a:blipFill>
            </p:spPr>
          </p:sp>
        </p:grpSp>
      </p:grpSp>
      <p:grpSp>
        <p:nvGrpSpPr>
          <p:cNvPr name="Group 103" id="103"/>
          <p:cNvGrpSpPr/>
          <p:nvPr/>
        </p:nvGrpSpPr>
        <p:grpSpPr>
          <a:xfrm rot="0">
            <a:off x="2744197" y="2457167"/>
            <a:ext cx="750899" cy="718588"/>
            <a:chOff x="0" y="0"/>
            <a:chExt cx="1001198" cy="958117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167606" y="5789"/>
              <a:ext cx="833592" cy="832424"/>
            </a:xfrm>
            <a:custGeom>
              <a:avLst/>
              <a:gdLst/>
              <a:ahLst/>
              <a:cxnLst/>
              <a:rect r="r" b="b" t="t" l="l"/>
              <a:pathLst>
                <a:path h="832424" w="833592">
                  <a:moveTo>
                    <a:pt x="0" y="0"/>
                  </a:moveTo>
                  <a:lnTo>
                    <a:pt x="833592" y="0"/>
                  </a:lnTo>
                  <a:lnTo>
                    <a:pt x="833592" y="832423"/>
                  </a:lnTo>
                  <a:lnTo>
                    <a:pt x="0" y="83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9416" t="0" r="0" b="-95823"/>
              </a:stretch>
            </a:blipFill>
          </p:spPr>
        </p:sp>
        <p:grpSp>
          <p:nvGrpSpPr>
            <p:cNvPr name="Group 105" id="105"/>
            <p:cNvGrpSpPr/>
            <p:nvPr/>
          </p:nvGrpSpPr>
          <p:grpSpPr>
            <a:xfrm rot="0">
              <a:off x="0" y="0"/>
              <a:ext cx="958117" cy="958117"/>
              <a:chOff x="0" y="0"/>
              <a:chExt cx="812800" cy="812800"/>
            </a:xfrm>
          </p:grpSpPr>
          <p:sp>
            <p:nvSpPr>
              <p:cNvPr name="Freeform 106" id="10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51615" t="0" r="-5430" b="-71167"/>
                </a:stretch>
              </a:blipFill>
            </p:spPr>
          </p:sp>
        </p:grpSp>
      </p:grpSp>
      <p:grpSp>
        <p:nvGrpSpPr>
          <p:cNvPr name="Group 107" id="107"/>
          <p:cNvGrpSpPr/>
          <p:nvPr/>
        </p:nvGrpSpPr>
        <p:grpSpPr>
          <a:xfrm rot="0">
            <a:off x="2448540" y="3719772"/>
            <a:ext cx="1408517" cy="1408517"/>
            <a:chOff x="0" y="0"/>
            <a:chExt cx="812800" cy="812800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C30F"/>
            </a:solidFill>
            <a:ln w="5715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09" id="10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2744197" y="4068228"/>
            <a:ext cx="750899" cy="718588"/>
            <a:chOff x="0" y="0"/>
            <a:chExt cx="1001198" cy="958117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167606" y="5789"/>
              <a:ext cx="833592" cy="832424"/>
            </a:xfrm>
            <a:custGeom>
              <a:avLst/>
              <a:gdLst/>
              <a:ahLst/>
              <a:cxnLst/>
              <a:rect r="r" b="b" t="t" l="l"/>
              <a:pathLst>
                <a:path h="832424" w="833592">
                  <a:moveTo>
                    <a:pt x="0" y="0"/>
                  </a:moveTo>
                  <a:lnTo>
                    <a:pt x="833592" y="0"/>
                  </a:lnTo>
                  <a:lnTo>
                    <a:pt x="833592" y="832423"/>
                  </a:lnTo>
                  <a:lnTo>
                    <a:pt x="0" y="83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9416" t="0" r="0" b="-95823"/>
              </a:stretch>
            </a:blipFill>
          </p:spPr>
        </p:sp>
        <p:grpSp>
          <p:nvGrpSpPr>
            <p:cNvPr name="Group 112" id="112"/>
            <p:cNvGrpSpPr/>
            <p:nvPr/>
          </p:nvGrpSpPr>
          <p:grpSpPr>
            <a:xfrm rot="0">
              <a:off x="0" y="0"/>
              <a:ext cx="958117" cy="958117"/>
              <a:chOff x="0" y="0"/>
              <a:chExt cx="812800" cy="812800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51615" t="0" r="-5430" b="-71167"/>
                </a:stretch>
              </a:blipFill>
            </p:spPr>
          </p:sp>
        </p:grpSp>
      </p:grpSp>
      <p:grpSp>
        <p:nvGrpSpPr>
          <p:cNvPr name="Group 114" id="114"/>
          <p:cNvGrpSpPr/>
          <p:nvPr/>
        </p:nvGrpSpPr>
        <p:grpSpPr>
          <a:xfrm rot="0">
            <a:off x="2448540" y="5330833"/>
            <a:ext cx="1408517" cy="1408517"/>
            <a:chOff x="0" y="0"/>
            <a:chExt cx="812800" cy="812800"/>
          </a:xfrm>
        </p:grpSpPr>
        <p:sp>
          <p:nvSpPr>
            <p:cNvPr name="Freeform 115" id="1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C30F"/>
            </a:solidFill>
            <a:ln w="5715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16" id="11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17" id="117"/>
          <p:cNvGrpSpPr/>
          <p:nvPr/>
        </p:nvGrpSpPr>
        <p:grpSpPr>
          <a:xfrm rot="0">
            <a:off x="2744197" y="5679289"/>
            <a:ext cx="750899" cy="718588"/>
            <a:chOff x="0" y="0"/>
            <a:chExt cx="1001198" cy="958117"/>
          </a:xfrm>
        </p:grpSpPr>
        <p:sp>
          <p:nvSpPr>
            <p:cNvPr name="Freeform 118" id="118"/>
            <p:cNvSpPr/>
            <p:nvPr/>
          </p:nvSpPr>
          <p:spPr>
            <a:xfrm flipH="false" flipV="false" rot="0">
              <a:off x="167606" y="5789"/>
              <a:ext cx="833592" cy="832424"/>
            </a:xfrm>
            <a:custGeom>
              <a:avLst/>
              <a:gdLst/>
              <a:ahLst/>
              <a:cxnLst/>
              <a:rect r="r" b="b" t="t" l="l"/>
              <a:pathLst>
                <a:path h="832424" w="833592">
                  <a:moveTo>
                    <a:pt x="0" y="0"/>
                  </a:moveTo>
                  <a:lnTo>
                    <a:pt x="833592" y="0"/>
                  </a:lnTo>
                  <a:lnTo>
                    <a:pt x="833592" y="832423"/>
                  </a:lnTo>
                  <a:lnTo>
                    <a:pt x="0" y="83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9416" t="0" r="0" b="-95823"/>
              </a:stretch>
            </a:blipFill>
          </p:spPr>
        </p:sp>
        <p:grpSp>
          <p:nvGrpSpPr>
            <p:cNvPr name="Group 119" id="119"/>
            <p:cNvGrpSpPr/>
            <p:nvPr/>
          </p:nvGrpSpPr>
          <p:grpSpPr>
            <a:xfrm rot="0">
              <a:off x="0" y="0"/>
              <a:ext cx="958117" cy="958117"/>
              <a:chOff x="0" y="0"/>
              <a:chExt cx="812800" cy="812800"/>
            </a:xfrm>
          </p:grpSpPr>
          <p:sp>
            <p:nvSpPr>
              <p:cNvPr name="Freeform 120" id="1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51615" t="0" r="-5430" b="-71167"/>
                </a:stretch>
              </a:blipFill>
            </p:spPr>
          </p:sp>
        </p:grpSp>
      </p:grpSp>
      <p:grpSp>
        <p:nvGrpSpPr>
          <p:cNvPr name="Group 121" id="121"/>
          <p:cNvGrpSpPr/>
          <p:nvPr/>
        </p:nvGrpSpPr>
        <p:grpSpPr>
          <a:xfrm rot="0">
            <a:off x="2448540" y="6941894"/>
            <a:ext cx="1408517" cy="1408517"/>
            <a:chOff x="0" y="0"/>
            <a:chExt cx="812800" cy="812800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C30F"/>
            </a:solidFill>
            <a:ln w="5715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23" id="12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2448540" y="8648185"/>
            <a:ext cx="1408517" cy="1408517"/>
            <a:chOff x="0" y="0"/>
            <a:chExt cx="812800" cy="812800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C30F"/>
            </a:solidFill>
            <a:ln w="57150" cap="sq">
              <a:solidFill>
                <a:srgbClr val="C71321"/>
              </a:solidFill>
              <a:prstDash val="solid"/>
              <a:miter/>
            </a:ln>
          </p:spPr>
        </p:sp>
        <p:sp>
          <p:nvSpPr>
            <p:cNvPr name="TextBox 126" id="12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2744197" y="7290350"/>
            <a:ext cx="750899" cy="718588"/>
            <a:chOff x="0" y="0"/>
            <a:chExt cx="1001198" cy="958117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167606" y="5789"/>
              <a:ext cx="833592" cy="832424"/>
            </a:xfrm>
            <a:custGeom>
              <a:avLst/>
              <a:gdLst/>
              <a:ahLst/>
              <a:cxnLst/>
              <a:rect r="r" b="b" t="t" l="l"/>
              <a:pathLst>
                <a:path h="832424" w="833592">
                  <a:moveTo>
                    <a:pt x="0" y="0"/>
                  </a:moveTo>
                  <a:lnTo>
                    <a:pt x="833592" y="0"/>
                  </a:lnTo>
                  <a:lnTo>
                    <a:pt x="833592" y="832423"/>
                  </a:lnTo>
                  <a:lnTo>
                    <a:pt x="0" y="83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9416" t="0" r="0" b="-95823"/>
              </a:stretch>
            </a:blipFill>
          </p:spPr>
        </p:sp>
        <p:grpSp>
          <p:nvGrpSpPr>
            <p:cNvPr name="Group 129" id="129"/>
            <p:cNvGrpSpPr/>
            <p:nvPr/>
          </p:nvGrpSpPr>
          <p:grpSpPr>
            <a:xfrm rot="0">
              <a:off x="0" y="0"/>
              <a:ext cx="958117" cy="958117"/>
              <a:chOff x="0" y="0"/>
              <a:chExt cx="812800" cy="812800"/>
            </a:xfrm>
          </p:grpSpPr>
          <p:sp>
            <p:nvSpPr>
              <p:cNvPr name="Freeform 130" id="13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51615" t="0" r="-5430" b="-71167"/>
                </a:stretch>
              </a:blipFill>
            </p:spPr>
          </p:sp>
        </p:grpSp>
      </p:grpSp>
      <p:grpSp>
        <p:nvGrpSpPr>
          <p:cNvPr name="Group 131" id="131"/>
          <p:cNvGrpSpPr/>
          <p:nvPr/>
        </p:nvGrpSpPr>
        <p:grpSpPr>
          <a:xfrm rot="0">
            <a:off x="2744197" y="8996642"/>
            <a:ext cx="750899" cy="718588"/>
            <a:chOff x="0" y="0"/>
            <a:chExt cx="1001198" cy="958117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167606" y="5789"/>
              <a:ext cx="833592" cy="832424"/>
            </a:xfrm>
            <a:custGeom>
              <a:avLst/>
              <a:gdLst/>
              <a:ahLst/>
              <a:cxnLst/>
              <a:rect r="r" b="b" t="t" l="l"/>
              <a:pathLst>
                <a:path h="832424" w="833592">
                  <a:moveTo>
                    <a:pt x="0" y="0"/>
                  </a:moveTo>
                  <a:lnTo>
                    <a:pt x="833592" y="0"/>
                  </a:lnTo>
                  <a:lnTo>
                    <a:pt x="833592" y="832423"/>
                  </a:lnTo>
                  <a:lnTo>
                    <a:pt x="0" y="83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9416" t="0" r="0" b="-95823"/>
              </a:stretch>
            </a:blipFill>
          </p:spPr>
        </p:sp>
        <p:grpSp>
          <p:nvGrpSpPr>
            <p:cNvPr name="Group 133" id="133"/>
            <p:cNvGrpSpPr/>
            <p:nvPr/>
          </p:nvGrpSpPr>
          <p:grpSpPr>
            <a:xfrm rot="0">
              <a:off x="0" y="0"/>
              <a:ext cx="958117" cy="958117"/>
              <a:chOff x="0" y="0"/>
              <a:chExt cx="812800" cy="812800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51615" t="0" r="-5430" b="-71167"/>
                </a:stretch>
              </a:blipFill>
            </p:spPr>
          </p:sp>
        </p:grpSp>
      </p:grpSp>
      <p:sp>
        <p:nvSpPr>
          <p:cNvPr name="TextBox 135" id="135"/>
          <p:cNvSpPr txBox="true"/>
          <p:nvPr/>
        </p:nvSpPr>
        <p:spPr>
          <a:xfrm rot="0">
            <a:off x="5230657" y="71753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5230657" y="9139035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5230657" y="4900138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5230657" y="2119128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1D3346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5230657" y="6308012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1D3346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5230657" y="1067482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41" id="141"/>
          <p:cNvSpPr txBox="true"/>
          <p:nvPr/>
        </p:nvSpPr>
        <p:spPr>
          <a:xfrm rot="0">
            <a:off x="5230657" y="948898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42" id="142"/>
          <p:cNvSpPr txBox="true"/>
          <p:nvPr/>
        </p:nvSpPr>
        <p:spPr>
          <a:xfrm rot="0">
            <a:off x="5230657" y="5250086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43" id="143"/>
          <p:cNvSpPr txBox="true"/>
          <p:nvPr/>
        </p:nvSpPr>
        <p:spPr>
          <a:xfrm rot="0">
            <a:off x="5230657" y="2463573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1D3346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44" id="144"/>
          <p:cNvSpPr txBox="true"/>
          <p:nvPr/>
        </p:nvSpPr>
        <p:spPr>
          <a:xfrm rot="0">
            <a:off x="5230657" y="6652457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1D3346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45" id="145"/>
          <p:cNvSpPr txBox="true"/>
          <p:nvPr/>
        </p:nvSpPr>
        <p:spPr>
          <a:xfrm rot="0">
            <a:off x="5230657" y="1412523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5230657" y="983402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5230657" y="5595127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C71321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5230657" y="280903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1D3346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49" id="149"/>
          <p:cNvSpPr txBox="true"/>
          <p:nvPr/>
        </p:nvSpPr>
        <p:spPr>
          <a:xfrm rot="0">
            <a:off x="5230657" y="6997918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1D3346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50" id="150"/>
          <p:cNvSpPr txBox="true"/>
          <p:nvPr/>
        </p:nvSpPr>
        <p:spPr>
          <a:xfrm rot="0">
            <a:off x="5230657" y="3514815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34495E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51" id="151"/>
          <p:cNvSpPr txBox="true"/>
          <p:nvPr/>
        </p:nvSpPr>
        <p:spPr>
          <a:xfrm rot="0">
            <a:off x="5230657" y="7713225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34495E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52" id="152"/>
          <p:cNvSpPr txBox="true"/>
          <p:nvPr/>
        </p:nvSpPr>
        <p:spPr>
          <a:xfrm rot="0">
            <a:off x="5230657" y="385418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34495E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53" id="153"/>
          <p:cNvSpPr txBox="true"/>
          <p:nvPr/>
        </p:nvSpPr>
        <p:spPr>
          <a:xfrm rot="0">
            <a:off x="5230657" y="805259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34495E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54" id="154"/>
          <p:cNvSpPr txBox="true"/>
          <p:nvPr/>
        </p:nvSpPr>
        <p:spPr>
          <a:xfrm rot="0">
            <a:off x="5230657" y="420600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34495E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55" id="155"/>
          <p:cNvSpPr txBox="true"/>
          <p:nvPr/>
        </p:nvSpPr>
        <p:spPr>
          <a:xfrm rot="0">
            <a:off x="5230657" y="8404413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34495E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156" id="156"/>
          <p:cNvGrpSpPr/>
          <p:nvPr/>
        </p:nvGrpSpPr>
        <p:grpSpPr>
          <a:xfrm rot="0">
            <a:off x="399090" y="3309447"/>
            <a:ext cx="1728000" cy="252000"/>
            <a:chOff x="0" y="0"/>
            <a:chExt cx="1502238" cy="219076"/>
          </a:xfrm>
        </p:grpSpPr>
        <p:sp>
          <p:nvSpPr>
            <p:cNvPr name="Freeform 157" id="15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58" id="15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59" id="159"/>
          <p:cNvGrpSpPr/>
          <p:nvPr/>
        </p:nvGrpSpPr>
        <p:grpSpPr>
          <a:xfrm rot="0">
            <a:off x="399090" y="2958323"/>
            <a:ext cx="1728000" cy="252000"/>
            <a:chOff x="0" y="0"/>
            <a:chExt cx="1502238" cy="219076"/>
          </a:xfrm>
        </p:grpSpPr>
        <p:sp>
          <p:nvSpPr>
            <p:cNvPr name="Freeform 160" id="160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61" id="161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2" id="162"/>
          <p:cNvGrpSpPr/>
          <p:nvPr/>
        </p:nvGrpSpPr>
        <p:grpSpPr>
          <a:xfrm rot="0">
            <a:off x="399090" y="3820181"/>
            <a:ext cx="1728000" cy="252000"/>
            <a:chOff x="0" y="0"/>
            <a:chExt cx="1502238" cy="219076"/>
          </a:xfrm>
        </p:grpSpPr>
        <p:sp>
          <p:nvSpPr>
            <p:cNvPr name="Freeform 163" id="16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164" id="16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5" id="165"/>
          <p:cNvGrpSpPr/>
          <p:nvPr/>
        </p:nvGrpSpPr>
        <p:grpSpPr>
          <a:xfrm rot="0">
            <a:off x="399090" y="4172030"/>
            <a:ext cx="1728000" cy="252000"/>
            <a:chOff x="0" y="0"/>
            <a:chExt cx="1502238" cy="219076"/>
          </a:xfrm>
        </p:grpSpPr>
        <p:sp>
          <p:nvSpPr>
            <p:cNvPr name="Freeform 166" id="16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167" id="16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68" id="168"/>
          <p:cNvSpPr/>
          <p:nvPr/>
        </p:nvSpPr>
        <p:spPr>
          <a:xfrm flipH="true" flipV="false" rot="0">
            <a:off x="534892" y="3345966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1"/>
                </a:lnTo>
                <a:lnTo>
                  <a:pt x="201930" y="178961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9" id="169"/>
          <p:cNvSpPr/>
          <p:nvPr/>
        </p:nvSpPr>
        <p:spPr>
          <a:xfrm flipH="true" flipV="false" rot="0">
            <a:off x="534892" y="2994842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1"/>
                </a:lnTo>
                <a:lnTo>
                  <a:pt x="201930" y="178961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0" id="170"/>
          <p:cNvSpPr/>
          <p:nvPr/>
        </p:nvSpPr>
        <p:spPr>
          <a:xfrm flipH="false" flipV="false" rot="0">
            <a:off x="534892" y="3854237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6"/>
                </a:lnTo>
                <a:lnTo>
                  <a:pt x="0" y="18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1" id="171"/>
          <p:cNvSpPr/>
          <p:nvPr/>
        </p:nvSpPr>
        <p:spPr>
          <a:xfrm flipH="false" flipV="false" rot="0">
            <a:off x="534892" y="4206086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6"/>
                </a:lnTo>
                <a:lnTo>
                  <a:pt x="0" y="18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72" id="172"/>
          <p:cNvGrpSpPr/>
          <p:nvPr/>
        </p:nvGrpSpPr>
        <p:grpSpPr>
          <a:xfrm rot="0">
            <a:off x="399090" y="2607198"/>
            <a:ext cx="1728000" cy="252000"/>
            <a:chOff x="0" y="0"/>
            <a:chExt cx="1502238" cy="219076"/>
          </a:xfrm>
        </p:grpSpPr>
        <p:sp>
          <p:nvSpPr>
            <p:cNvPr name="Freeform 173" id="17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74" id="17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75" id="175"/>
          <p:cNvSpPr/>
          <p:nvPr/>
        </p:nvSpPr>
        <p:spPr>
          <a:xfrm flipH="true" flipV="false" rot="0">
            <a:off x="534892" y="2643718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1"/>
                </a:lnTo>
                <a:lnTo>
                  <a:pt x="201930" y="178961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76" id="176"/>
          <p:cNvGrpSpPr/>
          <p:nvPr/>
        </p:nvGrpSpPr>
        <p:grpSpPr>
          <a:xfrm rot="0">
            <a:off x="399090" y="2256074"/>
            <a:ext cx="1728000" cy="252000"/>
            <a:chOff x="0" y="0"/>
            <a:chExt cx="1502238" cy="219076"/>
          </a:xfrm>
        </p:grpSpPr>
        <p:sp>
          <p:nvSpPr>
            <p:cNvPr name="Freeform 177" id="17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78" id="17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79" id="179"/>
          <p:cNvSpPr/>
          <p:nvPr/>
        </p:nvSpPr>
        <p:spPr>
          <a:xfrm flipH="true" flipV="false" rot="0">
            <a:off x="534892" y="2292594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1"/>
                </a:lnTo>
                <a:lnTo>
                  <a:pt x="201930" y="178961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80" id="180"/>
          <p:cNvGrpSpPr/>
          <p:nvPr/>
        </p:nvGrpSpPr>
        <p:grpSpPr>
          <a:xfrm rot="0">
            <a:off x="399090" y="1904950"/>
            <a:ext cx="1728000" cy="252000"/>
            <a:chOff x="0" y="0"/>
            <a:chExt cx="1502238" cy="219076"/>
          </a:xfrm>
        </p:grpSpPr>
        <p:sp>
          <p:nvSpPr>
            <p:cNvPr name="Freeform 181" id="18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82" id="18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83" id="183"/>
          <p:cNvSpPr/>
          <p:nvPr/>
        </p:nvSpPr>
        <p:spPr>
          <a:xfrm flipH="true" flipV="false" rot="0">
            <a:off x="534892" y="1941470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0"/>
                </a:lnTo>
                <a:lnTo>
                  <a:pt x="201930" y="178960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84" id="184"/>
          <p:cNvGrpSpPr/>
          <p:nvPr/>
        </p:nvGrpSpPr>
        <p:grpSpPr>
          <a:xfrm rot="0">
            <a:off x="399090" y="1553826"/>
            <a:ext cx="1728000" cy="252000"/>
            <a:chOff x="0" y="0"/>
            <a:chExt cx="1502238" cy="219076"/>
          </a:xfrm>
        </p:grpSpPr>
        <p:sp>
          <p:nvSpPr>
            <p:cNvPr name="Freeform 185" id="18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86" id="18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87" id="187"/>
          <p:cNvSpPr/>
          <p:nvPr/>
        </p:nvSpPr>
        <p:spPr>
          <a:xfrm flipH="true" flipV="false" rot="0">
            <a:off x="534892" y="1590346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0"/>
                </a:lnTo>
                <a:lnTo>
                  <a:pt x="201930" y="178960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88" id="188"/>
          <p:cNvGrpSpPr/>
          <p:nvPr/>
        </p:nvGrpSpPr>
        <p:grpSpPr>
          <a:xfrm rot="0">
            <a:off x="399090" y="1202702"/>
            <a:ext cx="1728000" cy="252000"/>
            <a:chOff x="0" y="0"/>
            <a:chExt cx="1502238" cy="219076"/>
          </a:xfrm>
        </p:grpSpPr>
        <p:sp>
          <p:nvSpPr>
            <p:cNvPr name="Freeform 189" id="18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90" id="19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91" id="191"/>
          <p:cNvSpPr/>
          <p:nvPr/>
        </p:nvSpPr>
        <p:spPr>
          <a:xfrm flipH="true" flipV="false" rot="0">
            <a:off x="534892" y="1239222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0"/>
                </a:lnTo>
                <a:lnTo>
                  <a:pt x="201930" y="178960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92" id="192"/>
          <p:cNvGrpSpPr/>
          <p:nvPr/>
        </p:nvGrpSpPr>
        <p:grpSpPr>
          <a:xfrm rot="0">
            <a:off x="399090" y="851578"/>
            <a:ext cx="1728000" cy="252000"/>
            <a:chOff x="0" y="0"/>
            <a:chExt cx="1502238" cy="219076"/>
          </a:xfrm>
        </p:grpSpPr>
        <p:sp>
          <p:nvSpPr>
            <p:cNvPr name="Freeform 193" id="19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94" id="19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95" id="195"/>
          <p:cNvSpPr/>
          <p:nvPr/>
        </p:nvSpPr>
        <p:spPr>
          <a:xfrm flipH="true" flipV="false" rot="0">
            <a:off x="534892" y="888097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1"/>
                </a:lnTo>
                <a:lnTo>
                  <a:pt x="201930" y="178961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96" id="196"/>
          <p:cNvGrpSpPr/>
          <p:nvPr/>
        </p:nvGrpSpPr>
        <p:grpSpPr>
          <a:xfrm rot="0">
            <a:off x="399090" y="500454"/>
            <a:ext cx="1728000" cy="252000"/>
            <a:chOff x="0" y="0"/>
            <a:chExt cx="1502238" cy="219076"/>
          </a:xfrm>
        </p:grpSpPr>
        <p:sp>
          <p:nvSpPr>
            <p:cNvPr name="Freeform 197" id="19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B1DEFD"/>
            </a:solidFill>
          </p:spPr>
        </p:sp>
        <p:sp>
          <p:nvSpPr>
            <p:cNvPr name="TextBox 198" id="19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99" id="199"/>
          <p:cNvSpPr/>
          <p:nvPr/>
        </p:nvSpPr>
        <p:spPr>
          <a:xfrm flipH="true" flipV="false" rot="0">
            <a:off x="534892" y="536973"/>
            <a:ext cx="201930" cy="178961"/>
          </a:xfrm>
          <a:custGeom>
            <a:avLst/>
            <a:gdLst/>
            <a:ahLst/>
            <a:cxnLst/>
            <a:rect r="r" b="b" t="t" l="l"/>
            <a:pathLst>
              <a:path h="178961" w="201930">
                <a:moveTo>
                  <a:pt x="201930" y="0"/>
                </a:moveTo>
                <a:lnTo>
                  <a:pt x="0" y="0"/>
                </a:lnTo>
                <a:lnTo>
                  <a:pt x="0" y="178961"/>
                </a:lnTo>
                <a:lnTo>
                  <a:pt x="201930" y="178961"/>
                </a:lnTo>
                <a:lnTo>
                  <a:pt x="20193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200" id="200"/>
          <p:cNvGrpSpPr/>
          <p:nvPr/>
        </p:nvGrpSpPr>
        <p:grpSpPr>
          <a:xfrm rot="0">
            <a:off x="399090" y="4523879"/>
            <a:ext cx="1728000" cy="252000"/>
            <a:chOff x="0" y="0"/>
            <a:chExt cx="1502238" cy="219076"/>
          </a:xfrm>
        </p:grpSpPr>
        <p:sp>
          <p:nvSpPr>
            <p:cNvPr name="Freeform 201" id="20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02" id="20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03" id="203"/>
          <p:cNvSpPr/>
          <p:nvPr/>
        </p:nvSpPr>
        <p:spPr>
          <a:xfrm flipH="false" flipV="false" rot="0">
            <a:off x="534892" y="4557935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6"/>
                </a:lnTo>
                <a:lnTo>
                  <a:pt x="0" y="18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04" id="204"/>
          <p:cNvGrpSpPr/>
          <p:nvPr/>
        </p:nvGrpSpPr>
        <p:grpSpPr>
          <a:xfrm rot="0">
            <a:off x="399090" y="4875728"/>
            <a:ext cx="1728000" cy="252000"/>
            <a:chOff x="0" y="0"/>
            <a:chExt cx="1502238" cy="219076"/>
          </a:xfrm>
        </p:grpSpPr>
        <p:sp>
          <p:nvSpPr>
            <p:cNvPr name="Freeform 205" id="20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06" id="20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07" id="207"/>
          <p:cNvSpPr/>
          <p:nvPr/>
        </p:nvSpPr>
        <p:spPr>
          <a:xfrm flipH="false" flipV="false" rot="0">
            <a:off x="534892" y="4909783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7"/>
                </a:lnTo>
                <a:lnTo>
                  <a:pt x="0" y="187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08" id="208"/>
          <p:cNvGrpSpPr/>
          <p:nvPr/>
        </p:nvGrpSpPr>
        <p:grpSpPr>
          <a:xfrm rot="0">
            <a:off x="399090" y="5227577"/>
            <a:ext cx="1728000" cy="252000"/>
            <a:chOff x="0" y="0"/>
            <a:chExt cx="1502238" cy="219076"/>
          </a:xfrm>
        </p:grpSpPr>
        <p:sp>
          <p:nvSpPr>
            <p:cNvPr name="Freeform 209" id="20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10" id="21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11" id="211"/>
          <p:cNvSpPr/>
          <p:nvPr/>
        </p:nvSpPr>
        <p:spPr>
          <a:xfrm flipH="false" flipV="false" rot="0">
            <a:off x="534892" y="5261632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7"/>
                </a:lnTo>
                <a:lnTo>
                  <a:pt x="0" y="187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12" id="212"/>
          <p:cNvGrpSpPr/>
          <p:nvPr/>
        </p:nvGrpSpPr>
        <p:grpSpPr>
          <a:xfrm rot="0">
            <a:off x="399090" y="5579426"/>
            <a:ext cx="1728000" cy="252000"/>
            <a:chOff x="0" y="0"/>
            <a:chExt cx="1502238" cy="219076"/>
          </a:xfrm>
        </p:grpSpPr>
        <p:sp>
          <p:nvSpPr>
            <p:cNvPr name="Freeform 213" id="21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14" id="21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15" id="215"/>
          <p:cNvSpPr/>
          <p:nvPr/>
        </p:nvSpPr>
        <p:spPr>
          <a:xfrm flipH="false" flipV="false" rot="0">
            <a:off x="534892" y="5613481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7"/>
                </a:lnTo>
                <a:lnTo>
                  <a:pt x="0" y="187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16" id="216"/>
          <p:cNvGrpSpPr/>
          <p:nvPr/>
        </p:nvGrpSpPr>
        <p:grpSpPr>
          <a:xfrm rot="0">
            <a:off x="399090" y="5931274"/>
            <a:ext cx="1728000" cy="252000"/>
            <a:chOff x="0" y="0"/>
            <a:chExt cx="1502238" cy="219076"/>
          </a:xfrm>
        </p:grpSpPr>
        <p:sp>
          <p:nvSpPr>
            <p:cNvPr name="Freeform 217" id="21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18" id="21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19" id="219"/>
          <p:cNvSpPr/>
          <p:nvPr/>
        </p:nvSpPr>
        <p:spPr>
          <a:xfrm flipH="false" flipV="false" rot="0">
            <a:off x="534892" y="5965330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6"/>
                </a:lnTo>
                <a:lnTo>
                  <a:pt x="0" y="18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20" id="220"/>
          <p:cNvGrpSpPr/>
          <p:nvPr/>
        </p:nvGrpSpPr>
        <p:grpSpPr>
          <a:xfrm rot="0">
            <a:off x="399090" y="6283123"/>
            <a:ext cx="1728000" cy="252000"/>
            <a:chOff x="0" y="0"/>
            <a:chExt cx="1502238" cy="219076"/>
          </a:xfrm>
        </p:grpSpPr>
        <p:sp>
          <p:nvSpPr>
            <p:cNvPr name="Freeform 221" id="22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22" id="22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23" id="223"/>
          <p:cNvSpPr/>
          <p:nvPr/>
        </p:nvSpPr>
        <p:spPr>
          <a:xfrm flipH="false" flipV="false" rot="0">
            <a:off x="534892" y="6317179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6"/>
                </a:lnTo>
                <a:lnTo>
                  <a:pt x="0" y="18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24" id="224"/>
          <p:cNvGrpSpPr/>
          <p:nvPr/>
        </p:nvGrpSpPr>
        <p:grpSpPr>
          <a:xfrm rot="0">
            <a:off x="399090" y="6634972"/>
            <a:ext cx="1728000" cy="252000"/>
            <a:chOff x="0" y="0"/>
            <a:chExt cx="1502238" cy="219076"/>
          </a:xfrm>
        </p:grpSpPr>
        <p:sp>
          <p:nvSpPr>
            <p:cNvPr name="Freeform 225" id="22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2ECC71"/>
            </a:solidFill>
          </p:spPr>
        </p:sp>
        <p:sp>
          <p:nvSpPr>
            <p:cNvPr name="TextBox 226" id="22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7" id="227"/>
          <p:cNvGrpSpPr/>
          <p:nvPr/>
        </p:nvGrpSpPr>
        <p:grpSpPr>
          <a:xfrm rot="0">
            <a:off x="399090" y="7164350"/>
            <a:ext cx="1728000" cy="252000"/>
            <a:chOff x="0" y="0"/>
            <a:chExt cx="1502238" cy="219076"/>
          </a:xfrm>
        </p:grpSpPr>
        <p:sp>
          <p:nvSpPr>
            <p:cNvPr name="Freeform 228" id="22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29" id="22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0" id="230"/>
          <p:cNvGrpSpPr/>
          <p:nvPr/>
        </p:nvGrpSpPr>
        <p:grpSpPr>
          <a:xfrm rot="0">
            <a:off x="399090" y="7511600"/>
            <a:ext cx="1728000" cy="252000"/>
            <a:chOff x="0" y="0"/>
            <a:chExt cx="1502238" cy="219076"/>
          </a:xfrm>
        </p:grpSpPr>
        <p:sp>
          <p:nvSpPr>
            <p:cNvPr name="Freeform 231" id="23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32" id="23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33" id="233"/>
          <p:cNvSpPr/>
          <p:nvPr/>
        </p:nvSpPr>
        <p:spPr>
          <a:xfrm flipH="false" flipV="false" rot="0">
            <a:off x="534892" y="6669028"/>
            <a:ext cx="177942" cy="187636"/>
          </a:xfrm>
          <a:custGeom>
            <a:avLst/>
            <a:gdLst/>
            <a:ahLst/>
            <a:cxnLst/>
            <a:rect r="r" b="b" t="t" l="l"/>
            <a:pathLst>
              <a:path h="187636" w="177942">
                <a:moveTo>
                  <a:pt x="0" y="0"/>
                </a:moveTo>
                <a:lnTo>
                  <a:pt x="177942" y="0"/>
                </a:lnTo>
                <a:lnTo>
                  <a:pt x="177942" y="187636"/>
                </a:lnTo>
                <a:lnTo>
                  <a:pt x="0" y="18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34" id="234"/>
          <p:cNvSpPr/>
          <p:nvPr/>
        </p:nvSpPr>
        <p:spPr>
          <a:xfrm flipH="false" flipV="false" rot="0">
            <a:off x="534892" y="719497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35" id="235"/>
          <p:cNvSpPr/>
          <p:nvPr/>
        </p:nvSpPr>
        <p:spPr>
          <a:xfrm flipH="false" flipV="false" rot="0">
            <a:off x="534892" y="754222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36" id="236"/>
          <p:cNvGrpSpPr/>
          <p:nvPr/>
        </p:nvGrpSpPr>
        <p:grpSpPr>
          <a:xfrm rot="0">
            <a:off x="399090" y="7858850"/>
            <a:ext cx="1728000" cy="252000"/>
            <a:chOff x="0" y="0"/>
            <a:chExt cx="1502238" cy="219076"/>
          </a:xfrm>
        </p:grpSpPr>
        <p:sp>
          <p:nvSpPr>
            <p:cNvPr name="Freeform 237" id="23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38" id="23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39" id="239"/>
          <p:cNvSpPr/>
          <p:nvPr/>
        </p:nvSpPr>
        <p:spPr>
          <a:xfrm flipH="false" flipV="false" rot="0">
            <a:off x="534892" y="788947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40" id="240"/>
          <p:cNvGrpSpPr/>
          <p:nvPr/>
        </p:nvGrpSpPr>
        <p:grpSpPr>
          <a:xfrm rot="0">
            <a:off x="399090" y="8206100"/>
            <a:ext cx="1728000" cy="252000"/>
            <a:chOff x="0" y="0"/>
            <a:chExt cx="1502238" cy="219076"/>
          </a:xfrm>
        </p:grpSpPr>
        <p:sp>
          <p:nvSpPr>
            <p:cNvPr name="Freeform 241" id="24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42" id="24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43" id="243"/>
          <p:cNvSpPr/>
          <p:nvPr/>
        </p:nvSpPr>
        <p:spPr>
          <a:xfrm flipH="false" flipV="false" rot="0">
            <a:off x="534892" y="823672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44" id="244"/>
          <p:cNvGrpSpPr/>
          <p:nvPr/>
        </p:nvGrpSpPr>
        <p:grpSpPr>
          <a:xfrm rot="0">
            <a:off x="399090" y="8553350"/>
            <a:ext cx="1728000" cy="252000"/>
            <a:chOff x="0" y="0"/>
            <a:chExt cx="1502238" cy="219076"/>
          </a:xfrm>
        </p:grpSpPr>
        <p:sp>
          <p:nvSpPr>
            <p:cNvPr name="Freeform 245" id="24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46" id="24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47" id="247"/>
          <p:cNvSpPr/>
          <p:nvPr/>
        </p:nvSpPr>
        <p:spPr>
          <a:xfrm flipH="false" flipV="false" rot="0">
            <a:off x="534892" y="858397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48" id="248"/>
          <p:cNvGrpSpPr/>
          <p:nvPr/>
        </p:nvGrpSpPr>
        <p:grpSpPr>
          <a:xfrm rot="0">
            <a:off x="399090" y="8900600"/>
            <a:ext cx="1728000" cy="252000"/>
            <a:chOff x="0" y="0"/>
            <a:chExt cx="1502238" cy="219076"/>
          </a:xfrm>
        </p:grpSpPr>
        <p:sp>
          <p:nvSpPr>
            <p:cNvPr name="Freeform 249" id="24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50" id="25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51" id="251"/>
          <p:cNvSpPr/>
          <p:nvPr/>
        </p:nvSpPr>
        <p:spPr>
          <a:xfrm flipH="false" flipV="false" rot="0">
            <a:off x="534892" y="893122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52" id="252"/>
          <p:cNvGrpSpPr/>
          <p:nvPr/>
        </p:nvGrpSpPr>
        <p:grpSpPr>
          <a:xfrm rot="0">
            <a:off x="399090" y="9247850"/>
            <a:ext cx="1728000" cy="252000"/>
            <a:chOff x="0" y="0"/>
            <a:chExt cx="1502238" cy="219076"/>
          </a:xfrm>
        </p:grpSpPr>
        <p:sp>
          <p:nvSpPr>
            <p:cNvPr name="Freeform 253" id="25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54" id="25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55" id="255"/>
          <p:cNvSpPr/>
          <p:nvPr/>
        </p:nvSpPr>
        <p:spPr>
          <a:xfrm flipH="false" flipV="false" rot="0">
            <a:off x="534892" y="927847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56" id="256"/>
          <p:cNvGrpSpPr/>
          <p:nvPr/>
        </p:nvGrpSpPr>
        <p:grpSpPr>
          <a:xfrm rot="0">
            <a:off x="399090" y="9595100"/>
            <a:ext cx="1728000" cy="252000"/>
            <a:chOff x="0" y="0"/>
            <a:chExt cx="1502238" cy="219076"/>
          </a:xfrm>
        </p:grpSpPr>
        <p:sp>
          <p:nvSpPr>
            <p:cNvPr name="Freeform 257" id="25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58" id="25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59" id="259"/>
          <p:cNvSpPr/>
          <p:nvPr/>
        </p:nvSpPr>
        <p:spPr>
          <a:xfrm flipH="false" flipV="false" rot="0">
            <a:off x="534892" y="962572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60" id="260"/>
          <p:cNvGrpSpPr/>
          <p:nvPr/>
        </p:nvGrpSpPr>
        <p:grpSpPr>
          <a:xfrm rot="0">
            <a:off x="399090" y="9942350"/>
            <a:ext cx="1728000" cy="252000"/>
            <a:chOff x="0" y="0"/>
            <a:chExt cx="1502238" cy="219076"/>
          </a:xfrm>
        </p:grpSpPr>
        <p:sp>
          <p:nvSpPr>
            <p:cNvPr name="Freeform 261" id="26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0C30F"/>
            </a:solidFill>
          </p:spPr>
        </p:sp>
        <p:sp>
          <p:nvSpPr>
            <p:cNvPr name="TextBox 262" id="26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63" id="263"/>
          <p:cNvSpPr/>
          <p:nvPr/>
        </p:nvSpPr>
        <p:spPr>
          <a:xfrm flipH="false" flipV="false" rot="0">
            <a:off x="534892" y="9972978"/>
            <a:ext cx="169446" cy="184683"/>
          </a:xfrm>
          <a:custGeom>
            <a:avLst/>
            <a:gdLst/>
            <a:ahLst/>
            <a:cxnLst/>
            <a:rect r="r" b="b" t="t" l="l"/>
            <a:pathLst>
              <a:path h="184683" w="169446">
                <a:moveTo>
                  <a:pt x="0" y="0"/>
                </a:moveTo>
                <a:lnTo>
                  <a:pt x="169446" y="0"/>
                </a:lnTo>
                <a:lnTo>
                  <a:pt x="169446" y="184682"/>
                </a:lnTo>
                <a:lnTo>
                  <a:pt x="0" y="18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7234" y="880353"/>
            <a:ext cx="2823370" cy="1148108"/>
          </a:xfrm>
          <a:custGeom>
            <a:avLst/>
            <a:gdLst/>
            <a:ahLst/>
            <a:cxnLst/>
            <a:rect r="r" b="b" t="t" l="l"/>
            <a:pathLst>
              <a:path h="1148108" w="2823370">
                <a:moveTo>
                  <a:pt x="0" y="0"/>
                </a:moveTo>
                <a:lnTo>
                  <a:pt x="2823371" y="0"/>
                </a:lnTo>
                <a:lnTo>
                  <a:pt x="2823371" y="1148108"/>
                </a:lnTo>
                <a:lnTo>
                  <a:pt x="0" y="11481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7234" y="2285033"/>
            <a:ext cx="2823370" cy="1148108"/>
          </a:xfrm>
          <a:custGeom>
            <a:avLst/>
            <a:gdLst/>
            <a:ahLst/>
            <a:cxnLst/>
            <a:rect r="r" b="b" t="t" l="l"/>
            <a:pathLst>
              <a:path h="1148108" w="2823370">
                <a:moveTo>
                  <a:pt x="0" y="0"/>
                </a:moveTo>
                <a:lnTo>
                  <a:pt x="2823371" y="0"/>
                </a:lnTo>
                <a:lnTo>
                  <a:pt x="2823371" y="1148108"/>
                </a:lnTo>
                <a:lnTo>
                  <a:pt x="0" y="11481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7234" y="3736523"/>
            <a:ext cx="2823370" cy="1148108"/>
          </a:xfrm>
          <a:custGeom>
            <a:avLst/>
            <a:gdLst/>
            <a:ahLst/>
            <a:cxnLst/>
            <a:rect r="r" b="b" t="t" l="l"/>
            <a:pathLst>
              <a:path h="1148108" w="2823370">
                <a:moveTo>
                  <a:pt x="0" y="0"/>
                </a:moveTo>
                <a:lnTo>
                  <a:pt x="2823371" y="0"/>
                </a:lnTo>
                <a:lnTo>
                  <a:pt x="2823371" y="1148108"/>
                </a:lnTo>
                <a:lnTo>
                  <a:pt x="0" y="1148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15681" y="956984"/>
            <a:ext cx="2446476" cy="994846"/>
          </a:xfrm>
          <a:custGeom>
            <a:avLst/>
            <a:gdLst/>
            <a:ahLst/>
            <a:cxnLst/>
            <a:rect r="r" b="b" t="t" l="l"/>
            <a:pathLst>
              <a:path h="994846" w="2446476">
                <a:moveTo>
                  <a:pt x="0" y="0"/>
                </a:moveTo>
                <a:lnTo>
                  <a:pt x="2446476" y="0"/>
                </a:lnTo>
                <a:lnTo>
                  <a:pt x="2446476" y="994846"/>
                </a:lnTo>
                <a:lnTo>
                  <a:pt x="0" y="994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5681" y="2361664"/>
            <a:ext cx="2446476" cy="994846"/>
          </a:xfrm>
          <a:custGeom>
            <a:avLst/>
            <a:gdLst/>
            <a:ahLst/>
            <a:cxnLst/>
            <a:rect r="r" b="b" t="t" l="l"/>
            <a:pathLst>
              <a:path h="994846" w="2446476">
                <a:moveTo>
                  <a:pt x="0" y="0"/>
                </a:moveTo>
                <a:lnTo>
                  <a:pt x="2446476" y="0"/>
                </a:lnTo>
                <a:lnTo>
                  <a:pt x="2446476" y="994846"/>
                </a:lnTo>
                <a:lnTo>
                  <a:pt x="0" y="994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681" y="3813154"/>
            <a:ext cx="2446476" cy="994846"/>
          </a:xfrm>
          <a:custGeom>
            <a:avLst/>
            <a:gdLst/>
            <a:ahLst/>
            <a:cxnLst/>
            <a:rect r="r" b="b" t="t" l="l"/>
            <a:pathLst>
              <a:path h="994846" w="2446476">
                <a:moveTo>
                  <a:pt x="0" y="0"/>
                </a:moveTo>
                <a:lnTo>
                  <a:pt x="2446476" y="0"/>
                </a:lnTo>
                <a:lnTo>
                  <a:pt x="2446476" y="994846"/>
                </a:lnTo>
                <a:lnTo>
                  <a:pt x="0" y="994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51016" y="956984"/>
            <a:ext cx="511141" cy="440511"/>
          </a:xfrm>
          <a:custGeom>
            <a:avLst/>
            <a:gdLst/>
            <a:ahLst/>
            <a:cxnLst/>
            <a:rect r="r" b="b" t="t" l="l"/>
            <a:pathLst>
              <a:path h="440511" w="511141">
                <a:moveTo>
                  <a:pt x="0" y="0"/>
                </a:moveTo>
                <a:lnTo>
                  <a:pt x="511141" y="0"/>
                </a:lnTo>
                <a:lnTo>
                  <a:pt x="511141" y="440510"/>
                </a:lnTo>
                <a:lnTo>
                  <a:pt x="0" y="4405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951016" y="2361664"/>
            <a:ext cx="511141" cy="440511"/>
          </a:xfrm>
          <a:custGeom>
            <a:avLst/>
            <a:gdLst/>
            <a:ahLst/>
            <a:cxnLst/>
            <a:rect r="r" b="b" t="t" l="l"/>
            <a:pathLst>
              <a:path h="440511" w="511141">
                <a:moveTo>
                  <a:pt x="0" y="0"/>
                </a:moveTo>
                <a:lnTo>
                  <a:pt x="511141" y="0"/>
                </a:lnTo>
                <a:lnTo>
                  <a:pt x="511141" y="440510"/>
                </a:lnTo>
                <a:lnTo>
                  <a:pt x="0" y="4405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951016" y="3813154"/>
            <a:ext cx="511141" cy="440511"/>
          </a:xfrm>
          <a:custGeom>
            <a:avLst/>
            <a:gdLst/>
            <a:ahLst/>
            <a:cxnLst/>
            <a:rect r="r" b="b" t="t" l="l"/>
            <a:pathLst>
              <a:path h="440511" w="511141">
                <a:moveTo>
                  <a:pt x="0" y="0"/>
                </a:moveTo>
                <a:lnTo>
                  <a:pt x="511141" y="0"/>
                </a:lnTo>
                <a:lnTo>
                  <a:pt x="511141" y="440511"/>
                </a:lnTo>
                <a:lnTo>
                  <a:pt x="0" y="44051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959380" y="736950"/>
            <a:ext cx="2823370" cy="1378001"/>
          </a:xfrm>
          <a:custGeom>
            <a:avLst/>
            <a:gdLst/>
            <a:ahLst/>
            <a:cxnLst/>
            <a:rect r="r" b="b" t="t" l="l"/>
            <a:pathLst>
              <a:path h="1378001" w="2823370">
                <a:moveTo>
                  <a:pt x="0" y="0"/>
                </a:moveTo>
                <a:lnTo>
                  <a:pt x="2823371" y="0"/>
                </a:lnTo>
                <a:lnTo>
                  <a:pt x="2823371" y="1378001"/>
                </a:lnTo>
                <a:lnTo>
                  <a:pt x="0" y="137800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59380" y="2141630"/>
            <a:ext cx="2823370" cy="1378001"/>
          </a:xfrm>
          <a:custGeom>
            <a:avLst/>
            <a:gdLst/>
            <a:ahLst/>
            <a:cxnLst/>
            <a:rect r="r" b="b" t="t" l="l"/>
            <a:pathLst>
              <a:path h="1378001" w="2823370">
                <a:moveTo>
                  <a:pt x="0" y="0"/>
                </a:moveTo>
                <a:lnTo>
                  <a:pt x="2823371" y="0"/>
                </a:lnTo>
                <a:lnTo>
                  <a:pt x="2823371" y="1378001"/>
                </a:lnTo>
                <a:lnTo>
                  <a:pt x="0" y="13780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959380" y="3593121"/>
            <a:ext cx="2823370" cy="1378001"/>
          </a:xfrm>
          <a:custGeom>
            <a:avLst/>
            <a:gdLst/>
            <a:ahLst/>
            <a:cxnLst/>
            <a:rect r="r" b="b" t="t" l="l"/>
            <a:pathLst>
              <a:path h="1378001" w="2823370">
                <a:moveTo>
                  <a:pt x="0" y="0"/>
                </a:moveTo>
                <a:lnTo>
                  <a:pt x="2823371" y="0"/>
                </a:lnTo>
                <a:lnTo>
                  <a:pt x="2823371" y="1378000"/>
                </a:lnTo>
                <a:lnTo>
                  <a:pt x="0" y="1378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131717" y="821062"/>
            <a:ext cx="2478696" cy="1209776"/>
          </a:xfrm>
          <a:custGeom>
            <a:avLst/>
            <a:gdLst/>
            <a:ahLst/>
            <a:cxnLst/>
            <a:rect r="r" b="b" t="t" l="l"/>
            <a:pathLst>
              <a:path h="1209776" w="2478696">
                <a:moveTo>
                  <a:pt x="0" y="0"/>
                </a:moveTo>
                <a:lnTo>
                  <a:pt x="2478697" y="0"/>
                </a:lnTo>
                <a:lnTo>
                  <a:pt x="2478697" y="1209776"/>
                </a:lnTo>
                <a:lnTo>
                  <a:pt x="0" y="120977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131717" y="2225742"/>
            <a:ext cx="2478696" cy="1209776"/>
          </a:xfrm>
          <a:custGeom>
            <a:avLst/>
            <a:gdLst/>
            <a:ahLst/>
            <a:cxnLst/>
            <a:rect r="r" b="b" t="t" l="l"/>
            <a:pathLst>
              <a:path h="1209776" w="2478696">
                <a:moveTo>
                  <a:pt x="0" y="0"/>
                </a:moveTo>
                <a:lnTo>
                  <a:pt x="2478697" y="0"/>
                </a:lnTo>
                <a:lnTo>
                  <a:pt x="2478697" y="1209776"/>
                </a:lnTo>
                <a:lnTo>
                  <a:pt x="0" y="120977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131717" y="3677233"/>
            <a:ext cx="2478696" cy="1209776"/>
          </a:xfrm>
          <a:custGeom>
            <a:avLst/>
            <a:gdLst/>
            <a:ahLst/>
            <a:cxnLst/>
            <a:rect r="r" b="b" t="t" l="l"/>
            <a:pathLst>
              <a:path h="1209776" w="2478696">
                <a:moveTo>
                  <a:pt x="0" y="0"/>
                </a:moveTo>
                <a:lnTo>
                  <a:pt x="2478697" y="0"/>
                </a:lnTo>
                <a:lnTo>
                  <a:pt x="2478697" y="1209776"/>
                </a:lnTo>
                <a:lnTo>
                  <a:pt x="0" y="120977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773268" y="1094136"/>
            <a:ext cx="837145" cy="663628"/>
          </a:xfrm>
          <a:custGeom>
            <a:avLst/>
            <a:gdLst/>
            <a:ahLst/>
            <a:cxnLst/>
            <a:rect r="r" b="b" t="t" l="l"/>
            <a:pathLst>
              <a:path h="663628" w="837145">
                <a:moveTo>
                  <a:pt x="0" y="0"/>
                </a:moveTo>
                <a:lnTo>
                  <a:pt x="837146" y="0"/>
                </a:lnTo>
                <a:lnTo>
                  <a:pt x="837146" y="663628"/>
                </a:lnTo>
                <a:lnTo>
                  <a:pt x="0" y="66362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131717" y="880353"/>
            <a:ext cx="634884" cy="517142"/>
          </a:xfrm>
          <a:custGeom>
            <a:avLst/>
            <a:gdLst/>
            <a:ahLst/>
            <a:cxnLst/>
            <a:rect r="r" b="b" t="t" l="l"/>
            <a:pathLst>
              <a:path h="517142" w="634884">
                <a:moveTo>
                  <a:pt x="0" y="0"/>
                </a:moveTo>
                <a:lnTo>
                  <a:pt x="634884" y="0"/>
                </a:lnTo>
                <a:lnTo>
                  <a:pt x="634884" y="517141"/>
                </a:lnTo>
                <a:lnTo>
                  <a:pt x="0" y="51714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131717" y="2285033"/>
            <a:ext cx="634884" cy="517142"/>
          </a:xfrm>
          <a:custGeom>
            <a:avLst/>
            <a:gdLst/>
            <a:ahLst/>
            <a:cxnLst/>
            <a:rect r="r" b="b" t="t" l="l"/>
            <a:pathLst>
              <a:path h="517142" w="634884">
                <a:moveTo>
                  <a:pt x="0" y="0"/>
                </a:moveTo>
                <a:lnTo>
                  <a:pt x="634884" y="0"/>
                </a:lnTo>
                <a:lnTo>
                  <a:pt x="634884" y="517141"/>
                </a:lnTo>
                <a:lnTo>
                  <a:pt x="0" y="51714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131717" y="3736523"/>
            <a:ext cx="634884" cy="517142"/>
          </a:xfrm>
          <a:custGeom>
            <a:avLst/>
            <a:gdLst/>
            <a:ahLst/>
            <a:cxnLst/>
            <a:rect r="r" b="b" t="t" l="l"/>
            <a:pathLst>
              <a:path h="517142" w="634884">
                <a:moveTo>
                  <a:pt x="0" y="0"/>
                </a:moveTo>
                <a:lnTo>
                  <a:pt x="634884" y="0"/>
                </a:lnTo>
                <a:lnTo>
                  <a:pt x="634884" y="517142"/>
                </a:lnTo>
                <a:lnTo>
                  <a:pt x="0" y="51714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956269" y="982612"/>
            <a:ext cx="636214" cy="837124"/>
          </a:xfrm>
          <a:custGeom>
            <a:avLst/>
            <a:gdLst/>
            <a:ahLst/>
            <a:cxnLst/>
            <a:rect r="r" b="b" t="t" l="l"/>
            <a:pathLst>
              <a:path h="837124" w="636214">
                <a:moveTo>
                  <a:pt x="636214" y="0"/>
                </a:moveTo>
                <a:lnTo>
                  <a:pt x="0" y="0"/>
                </a:lnTo>
                <a:lnTo>
                  <a:pt x="0" y="837124"/>
                </a:lnTo>
                <a:lnTo>
                  <a:pt x="636214" y="837124"/>
                </a:lnTo>
                <a:lnTo>
                  <a:pt x="636214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4617071" y="5047321"/>
            <a:ext cx="1997031" cy="321118"/>
            <a:chOff x="0" y="0"/>
            <a:chExt cx="715691" cy="1150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CC4B36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743121" y="5067590"/>
            <a:ext cx="1744931" cy="280581"/>
            <a:chOff x="0" y="0"/>
            <a:chExt cx="625344" cy="10055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4770007" y="5087192"/>
            <a:ext cx="292418" cy="241378"/>
          </a:xfrm>
          <a:custGeom>
            <a:avLst/>
            <a:gdLst/>
            <a:ahLst/>
            <a:cxnLst/>
            <a:rect r="r" b="b" t="t" l="l"/>
            <a:pathLst>
              <a:path h="241378" w="292418">
                <a:moveTo>
                  <a:pt x="0" y="0"/>
                </a:moveTo>
                <a:lnTo>
                  <a:pt x="292418" y="0"/>
                </a:lnTo>
                <a:lnTo>
                  <a:pt x="292418" y="241378"/>
                </a:lnTo>
                <a:lnTo>
                  <a:pt x="0" y="24137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427592">
            <a:off x="5664165" y="3837187"/>
            <a:ext cx="1026150" cy="847041"/>
          </a:xfrm>
          <a:custGeom>
            <a:avLst/>
            <a:gdLst/>
            <a:ahLst/>
            <a:cxnLst/>
            <a:rect r="r" b="b" t="t" l="l"/>
            <a:pathLst>
              <a:path h="847041" w="1026150">
                <a:moveTo>
                  <a:pt x="1026150" y="0"/>
                </a:moveTo>
                <a:lnTo>
                  <a:pt x="0" y="0"/>
                </a:lnTo>
                <a:lnTo>
                  <a:pt x="0" y="847040"/>
                </a:lnTo>
                <a:lnTo>
                  <a:pt x="1026150" y="847040"/>
                </a:lnTo>
                <a:lnTo>
                  <a:pt x="102615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4617071" y="6743919"/>
            <a:ext cx="1997031" cy="321118"/>
            <a:chOff x="0" y="0"/>
            <a:chExt cx="715691" cy="11508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CC4B36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4743121" y="6764188"/>
            <a:ext cx="1744931" cy="280581"/>
            <a:chOff x="0" y="0"/>
            <a:chExt cx="625344" cy="10055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4770007" y="6783789"/>
            <a:ext cx="292418" cy="241378"/>
          </a:xfrm>
          <a:custGeom>
            <a:avLst/>
            <a:gdLst/>
            <a:ahLst/>
            <a:cxnLst/>
            <a:rect r="r" b="b" t="t" l="l"/>
            <a:pathLst>
              <a:path h="241378" w="292418">
                <a:moveTo>
                  <a:pt x="0" y="0"/>
                </a:moveTo>
                <a:lnTo>
                  <a:pt x="292418" y="0"/>
                </a:lnTo>
                <a:lnTo>
                  <a:pt x="292418" y="241378"/>
                </a:lnTo>
                <a:lnTo>
                  <a:pt x="0" y="24137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4617071" y="8440293"/>
            <a:ext cx="1997031" cy="321118"/>
            <a:chOff x="0" y="0"/>
            <a:chExt cx="715691" cy="11508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CC4B36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4743121" y="8460561"/>
            <a:ext cx="1744931" cy="280581"/>
            <a:chOff x="0" y="0"/>
            <a:chExt cx="625344" cy="100554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4770007" y="8480163"/>
            <a:ext cx="292418" cy="241378"/>
          </a:xfrm>
          <a:custGeom>
            <a:avLst/>
            <a:gdLst/>
            <a:ahLst/>
            <a:cxnLst/>
            <a:rect r="r" b="b" t="t" l="l"/>
            <a:pathLst>
              <a:path h="241378" w="292418">
                <a:moveTo>
                  <a:pt x="0" y="0"/>
                </a:moveTo>
                <a:lnTo>
                  <a:pt x="292418" y="0"/>
                </a:lnTo>
                <a:lnTo>
                  <a:pt x="292418" y="241378"/>
                </a:lnTo>
                <a:lnTo>
                  <a:pt x="0" y="24137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4" id="44"/>
          <p:cNvGrpSpPr/>
          <p:nvPr/>
        </p:nvGrpSpPr>
        <p:grpSpPr>
          <a:xfrm rot="0">
            <a:off x="4617071" y="7597256"/>
            <a:ext cx="1997031" cy="321118"/>
            <a:chOff x="0" y="0"/>
            <a:chExt cx="715691" cy="115082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54C5CD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4743121" y="7617524"/>
            <a:ext cx="1744931" cy="280581"/>
            <a:chOff x="0" y="0"/>
            <a:chExt cx="625344" cy="100554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0" id="50"/>
          <p:cNvSpPr/>
          <p:nvPr/>
        </p:nvSpPr>
        <p:spPr>
          <a:xfrm flipH="false" flipV="false" rot="0">
            <a:off x="4830434" y="7637458"/>
            <a:ext cx="207890" cy="240714"/>
          </a:xfrm>
          <a:custGeom>
            <a:avLst/>
            <a:gdLst/>
            <a:ahLst/>
            <a:cxnLst/>
            <a:rect r="r" b="b" t="t" l="l"/>
            <a:pathLst>
              <a:path h="240714" w="207890">
                <a:moveTo>
                  <a:pt x="0" y="0"/>
                </a:moveTo>
                <a:lnTo>
                  <a:pt x="207889" y="0"/>
                </a:lnTo>
                <a:lnTo>
                  <a:pt x="207889" y="240714"/>
                </a:lnTo>
                <a:lnTo>
                  <a:pt x="0" y="240714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1" id="51"/>
          <p:cNvGrpSpPr/>
          <p:nvPr/>
        </p:nvGrpSpPr>
        <p:grpSpPr>
          <a:xfrm rot="0">
            <a:off x="4617071" y="9293629"/>
            <a:ext cx="1997031" cy="321118"/>
            <a:chOff x="0" y="0"/>
            <a:chExt cx="715691" cy="115082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54C5CD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4743121" y="9313898"/>
            <a:ext cx="1744931" cy="280581"/>
            <a:chOff x="0" y="0"/>
            <a:chExt cx="625344" cy="100554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4830434" y="9333831"/>
            <a:ext cx="207890" cy="240714"/>
          </a:xfrm>
          <a:custGeom>
            <a:avLst/>
            <a:gdLst/>
            <a:ahLst/>
            <a:cxnLst/>
            <a:rect r="r" b="b" t="t" l="l"/>
            <a:pathLst>
              <a:path h="240714" w="207890">
                <a:moveTo>
                  <a:pt x="0" y="0"/>
                </a:moveTo>
                <a:lnTo>
                  <a:pt x="207889" y="0"/>
                </a:lnTo>
                <a:lnTo>
                  <a:pt x="207889" y="240715"/>
                </a:lnTo>
                <a:lnTo>
                  <a:pt x="0" y="240715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8" id="58"/>
          <p:cNvGrpSpPr/>
          <p:nvPr/>
        </p:nvGrpSpPr>
        <p:grpSpPr>
          <a:xfrm rot="0">
            <a:off x="4617071" y="6327326"/>
            <a:ext cx="1997031" cy="321118"/>
            <a:chOff x="0" y="0"/>
            <a:chExt cx="715691" cy="11508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EFD462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4743121" y="6347595"/>
            <a:ext cx="1744931" cy="280581"/>
            <a:chOff x="0" y="0"/>
            <a:chExt cx="625344" cy="100554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4837563" y="6365426"/>
            <a:ext cx="193631" cy="243700"/>
          </a:xfrm>
          <a:custGeom>
            <a:avLst/>
            <a:gdLst/>
            <a:ahLst/>
            <a:cxnLst/>
            <a:rect r="r" b="b" t="t" l="l"/>
            <a:pathLst>
              <a:path h="243700" w="193631">
                <a:moveTo>
                  <a:pt x="0" y="0"/>
                </a:moveTo>
                <a:lnTo>
                  <a:pt x="193631" y="0"/>
                </a:lnTo>
                <a:lnTo>
                  <a:pt x="193631" y="243700"/>
                </a:lnTo>
                <a:lnTo>
                  <a:pt x="0" y="243700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5" id="65"/>
          <p:cNvGrpSpPr/>
          <p:nvPr/>
        </p:nvGrpSpPr>
        <p:grpSpPr>
          <a:xfrm rot="0">
            <a:off x="4617071" y="8023924"/>
            <a:ext cx="1997031" cy="321118"/>
            <a:chOff x="0" y="0"/>
            <a:chExt cx="715691" cy="115082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EFD462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4743121" y="8044193"/>
            <a:ext cx="1744931" cy="280581"/>
            <a:chOff x="0" y="0"/>
            <a:chExt cx="625344" cy="100554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1" id="71"/>
          <p:cNvSpPr/>
          <p:nvPr/>
        </p:nvSpPr>
        <p:spPr>
          <a:xfrm flipH="false" flipV="false" rot="0">
            <a:off x="4837563" y="8062024"/>
            <a:ext cx="193631" cy="243700"/>
          </a:xfrm>
          <a:custGeom>
            <a:avLst/>
            <a:gdLst/>
            <a:ahLst/>
            <a:cxnLst/>
            <a:rect r="r" b="b" t="t" l="l"/>
            <a:pathLst>
              <a:path h="243700" w="193631">
                <a:moveTo>
                  <a:pt x="0" y="0"/>
                </a:moveTo>
                <a:lnTo>
                  <a:pt x="193631" y="0"/>
                </a:lnTo>
                <a:lnTo>
                  <a:pt x="193631" y="243700"/>
                </a:lnTo>
                <a:lnTo>
                  <a:pt x="0" y="243700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2" id="72"/>
          <p:cNvGrpSpPr/>
          <p:nvPr/>
        </p:nvGrpSpPr>
        <p:grpSpPr>
          <a:xfrm rot="0">
            <a:off x="4617071" y="9720298"/>
            <a:ext cx="1997031" cy="321118"/>
            <a:chOff x="0" y="0"/>
            <a:chExt cx="715691" cy="115082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EFD462"/>
            </a:solidFill>
          </p:spPr>
        </p:sp>
        <p:sp>
          <p:nvSpPr>
            <p:cNvPr name="TextBox 74" id="74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4743121" y="9740566"/>
            <a:ext cx="1744931" cy="280581"/>
            <a:chOff x="0" y="0"/>
            <a:chExt cx="625344" cy="100554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8" id="78"/>
          <p:cNvSpPr/>
          <p:nvPr/>
        </p:nvSpPr>
        <p:spPr>
          <a:xfrm flipH="false" flipV="false" rot="0">
            <a:off x="4837563" y="9758398"/>
            <a:ext cx="193631" cy="243700"/>
          </a:xfrm>
          <a:custGeom>
            <a:avLst/>
            <a:gdLst/>
            <a:ahLst/>
            <a:cxnLst/>
            <a:rect r="r" b="b" t="t" l="l"/>
            <a:pathLst>
              <a:path h="243700" w="193631">
                <a:moveTo>
                  <a:pt x="0" y="0"/>
                </a:moveTo>
                <a:lnTo>
                  <a:pt x="193631" y="0"/>
                </a:lnTo>
                <a:lnTo>
                  <a:pt x="193631" y="243699"/>
                </a:lnTo>
                <a:lnTo>
                  <a:pt x="0" y="243699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9" id="79"/>
          <p:cNvGrpSpPr/>
          <p:nvPr/>
        </p:nvGrpSpPr>
        <p:grpSpPr>
          <a:xfrm rot="0">
            <a:off x="4617071" y="7170587"/>
            <a:ext cx="1997031" cy="321118"/>
            <a:chOff x="0" y="0"/>
            <a:chExt cx="715691" cy="11508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1A8C25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4743121" y="7190856"/>
            <a:ext cx="1744931" cy="280581"/>
            <a:chOff x="0" y="0"/>
            <a:chExt cx="625344" cy="100554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5" id="85"/>
          <p:cNvSpPr/>
          <p:nvPr/>
        </p:nvSpPr>
        <p:spPr>
          <a:xfrm flipH="false" flipV="false" rot="0">
            <a:off x="4806332" y="7215905"/>
            <a:ext cx="256093" cy="230484"/>
          </a:xfrm>
          <a:custGeom>
            <a:avLst/>
            <a:gdLst/>
            <a:ahLst/>
            <a:cxnLst/>
            <a:rect r="r" b="b" t="t" l="l"/>
            <a:pathLst>
              <a:path h="230484" w="256093">
                <a:moveTo>
                  <a:pt x="0" y="0"/>
                </a:moveTo>
                <a:lnTo>
                  <a:pt x="256093" y="0"/>
                </a:lnTo>
                <a:lnTo>
                  <a:pt x="256093" y="230484"/>
                </a:lnTo>
                <a:lnTo>
                  <a:pt x="0" y="230484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6" id="86"/>
          <p:cNvGrpSpPr/>
          <p:nvPr/>
        </p:nvGrpSpPr>
        <p:grpSpPr>
          <a:xfrm rot="0">
            <a:off x="4617071" y="8866961"/>
            <a:ext cx="1997031" cy="321118"/>
            <a:chOff x="0" y="0"/>
            <a:chExt cx="715691" cy="115082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1A8C25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4743121" y="8887229"/>
            <a:ext cx="1744931" cy="280581"/>
            <a:chOff x="0" y="0"/>
            <a:chExt cx="625344" cy="100554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2" id="92"/>
          <p:cNvSpPr/>
          <p:nvPr/>
        </p:nvSpPr>
        <p:spPr>
          <a:xfrm flipH="false" flipV="false" rot="0">
            <a:off x="4806332" y="8912278"/>
            <a:ext cx="256093" cy="230484"/>
          </a:xfrm>
          <a:custGeom>
            <a:avLst/>
            <a:gdLst/>
            <a:ahLst/>
            <a:cxnLst/>
            <a:rect r="r" b="b" t="t" l="l"/>
            <a:pathLst>
              <a:path h="230484" w="256093">
                <a:moveTo>
                  <a:pt x="0" y="0"/>
                </a:moveTo>
                <a:lnTo>
                  <a:pt x="256093" y="0"/>
                </a:lnTo>
                <a:lnTo>
                  <a:pt x="256093" y="230484"/>
                </a:lnTo>
                <a:lnTo>
                  <a:pt x="0" y="230484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3" id="93"/>
          <p:cNvGrpSpPr/>
          <p:nvPr/>
        </p:nvGrpSpPr>
        <p:grpSpPr>
          <a:xfrm rot="0">
            <a:off x="4617071" y="5900658"/>
            <a:ext cx="1997031" cy="321118"/>
            <a:chOff x="0" y="0"/>
            <a:chExt cx="715691" cy="115082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54C5CD"/>
            </a:solidFill>
          </p:spPr>
        </p:sp>
        <p:sp>
          <p:nvSpPr>
            <p:cNvPr name="TextBox 95" id="95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4743121" y="5920927"/>
            <a:ext cx="1744931" cy="280581"/>
            <a:chOff x="0" y="0"/>
            <a:chExt cx="625344" cy="100554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8" id="98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9" id="99"/>
          <p:cNvSpPr/>
          <p:nvPr/>
        </p:nvSpPr>
        <p:spPr>
          <a:xfrm flipH="false" flipV="false" rot="0">
            <a:off x="4830434" y="5940860"/>
            <a:ext cx="207890" cy="240714"/>
          </a:xfrm>
          <a:custGeom>
            <a:avLst/>
            <a:gdLst/>
            <a:ahLst/>
            <a:cxnLst/>
            <a:rect r="r" b="b" t="t" l="l"/>
            <a:pathLst>
              <a:path h="240714" w="207890">
                <a:moveTo>
                  <a:pt x="0" y="0"/>
                </a:moveTo>
                <a:lnTo>
                  <a:pt x="207889" y="0"/>
                </a:lnTo>
                <a:lnTo>
                  <a:pt x="207889" y="240714"/>
                </a:lnTo>
                <a:lnTo>
                  <a:pt x="0" y="240714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0" id="100"/>
          <p:cNvGrpSpPr/>
          <p:nvPr/>
        </p:nvGrpSpPr>
        <p:grpSpPr>
          <a:xfrm rot="0">
            <a:off x="4617071" y="5473990"/>
            <a:ext cx="1997031" cy="321118"/>
            <a:chOff x="0" y="0"/>
            <a:chExt cx="715691" cy="115082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715691" cy="115082"/>
            </a:xfrm>
            <a:custGeom>
              <a:avLst/>
              <a:gdLst/>
              <a:ahLst/>
              <a:cxnLst/>
              <a:rect r="r" b="b" t="t" l="l"/>
              <a:pathLst>
                <a:path h="115082" w="715691">
                  <a:moveTo>
                    <a:pt x="57541" y="0"/>
                  </a:moveTo>
                  <a:lnTo>
                    <a:pt x="658150" y="0"/>
                  </a:lnTo>
                  <a:cubicBezTo>
                    <a:pt x="689929" y="0"/>
                    <a:pt x="715691" y="25762"/>
                    <a:pt x="715691" y="57541"/>
                  </a:cubicBezTo>
                  <a:lnTo>
                    <a:pt x="715691" y="57541"/>
                  </a:lnTo>
                  <a:cubicBezTo>
                    <a:pt x="715691" y="89320"/>
                    <a:pt x="689929" y="115082"/>
                    <a:pt x="658150" y="115082"/>
                  </a:cubicBezTo>
                  <a:lnTo>
                    <a:pt x="57541" y="115082"/>
                  </a:lnTo>
                  <a:cubicBezTo>
                    <a:pt x="25762" y="115082"/>
                    <a:pt x="0" y="89320"/>
                    <a:pt x="0" y="57541"/>
                  </a:cubicBezTo>
                  <a:lnTo>
                    <a:pt x="0" y="57541"/>
                  </a:lnTo>
                  <a:cubicBezTo>
                    <a:pt x="0" y="25762"/>
                    <a:pt x="25762" y="0"/>
                    <a:pt x="57541" y="0"/>
                  </a:cubicBezTo>
                  <a:close/>
                </a:path>
              </a:pathLst>
            </a:custGeom>
            <a:solidFill>
              <a:srgbClr val="1A8C25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28575"/>
              <a:ext cx="715691" cy="14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4743121" y="5494258"/>
            <a:ext cx="1744931" cy="280581"/>
            <a:chOff x="0" y="0"/>
            <a:chExt cx="625344" cy="100554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625344" cy="100554"/>
            </a:xfrm>
            <a:custGeom>
              <a:avLst/>
              <a:gdLst/>
              <a:ahLst/>
              <a:cxnLst/>
              <a:rect r="r" b="b" t="t" l="l"/>
              <a:pathLst>
                <a:path h="100554" w="625344">
                  <a:moveTo>
                    <a:pt x="50277" y="0"/>
                  </a:moveTo>
                  <a:lnTo>
                    <a:pt x="575067" y="0"/>
                  </a:lnTo>
                  <a:cubicBezTo>
                    <a:pt x="602834" y="0"/>
                    <a:pt x="625344" y="22510"/>
                    <a:pt x="625344" y="50277"/>
                  </a:cubicBezTo>
                  <a:lnTo>
                    <a:pt x="625344" y="50277"/>
                  </a:lnTo>
                  <a:cubicBezTo>
                    <a:pt x="625344" y="78044"/>
                    <a:pt x="602834" y="100554"/>
                    <a:pt x="575067" y="100554"/>
                  </a:cubicBezTo>
                  <a:lnTo>
                    <a:pt x="50277" y="100554"/>
                  </a:lnTo>
                  <a:cubicBezTo>
                    <a:pt x="22510" y="100554"/>
                    <a:pt x="0" y="78044"/>
                    <a:pt x="0" y="50277"/>
                  </a:cubicBezTo>
                  <a:lnTo>
                    <a:pt x="0" y="50277"/>
                  </a:lnTo>
                  <a:cubicBezTo>
                    <a:pt x="0" y="22510"/>
                    <a:pt x="22510" y="0"/>
                    <a:pt x="5027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28575"/>
              <a:ext cx="625344" cy="1291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6" id="106"/>
          <p:cNvSpPr/>
          <p:nvPr/>
        </p:nvSpPr>
        <p:spPr>
          <a:xfrm flipH="false" flipV="false" rot="0">
            <a:off x="4806332" y="5519307"/>
            <a:ext cx="256093" cy="230484"/>
          </a:xfrm>
          <a:custGeom>
            <a:avLst/>
            <a:gdLst/>
            <a:ahLst/>
            <a:cxnLst/>
            <a:rect r="r" b="b" t="t" l="l"/>
            <a:pathLst>
              <a:path h="230484" w="256093">
                <a:moveTo>
                  <a:pt x="0" y="0"/>
                </a:moveTo>
                <a:lnTo>
                  <a:pt x="256093" y="0"/>
                </a:lnTo>
                <a:lnTo>
                  <a:pt x="256093" y="230484"/>
                </a:lnTo>
                <a:lnTo>
                  <a:pt x="0" y="230484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7" id="107"/>
          <p:cNvSpPr/>
          <p:nvPr/>
        </p:nvSpPr>
        <p:spPr>
          <a:xfrm flipH="false" flipV="false" rot="0">
            <a:off x="2718746" y="4999696"/>
            <a:ext cx="1451115" cy="1461746"/>
          </a:xfrm>
          <a:custGeom>
            <a:avLst/>
            <a:gdLst/>
            <a:ahLst/>
            <a:cxnLst/>
            <a:rect r="r" b="b" t="t" l="l"/>
            <a:pathLst>
              <a:path h="1461746" w="1451115">
                <a:moveTo>
                  <a:pt x="0" y="0"/>
                </a:moveTo>
                <a:lnTo>
                  <a:pt x="1451115" y="0"/>
                </a:lnTo>
                <a:lnTo>
                  <a:pt x="1451115" y="1461746"/>
                </a:lnTo>
                <a:lnTo>
                  <a:pt x="0" y="1461746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8" id="108"/>
          <p:cNvSpPr/>
          <p:nvPr/>
        </p:nvSpPr>
        <p:spPr>
          <a:xfrm flipH="false" flipV="false" rot="0">
            <a:off x="2808193" y="8264625"/>
            <a:ext cx="1451115" cy="1461746"/>
          </a:xfrm>
          <a:custGeom>
            <a:avLst/>
            <a:gdLst/>
            <a:ahLst/>
            <a:cxnLst/>
            <a:rect r="r" b="b" t="t" l="l"/>
            <a:pathLst>
              <a:path h="1461746" w="1451115">
                <a:moveTo>
                  <a:pt x="0" y="0"/>
                </a:moveTo>
                <a:lnTo>
                  <a:pt x="1451115" y="0"/>
                </a:lnTo>
                <a:lnTo>
                  <a:pt x="1451115" y="1461746"/>
                </a:lnTo>
                <a:lnTo>
                  <a:pt x="0" y="1461746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9" id="109"/>
          <p:cNvSpPr/>
          <p:nvPr/>
        </p:nvSpPr>
        <p:spPr>
          <a:xfrm flipH="true" flipV="false" rot="-909331">
            <a:off x="2819993" y="5982903"/>
            <a:ext cx="288224" cy="379242"/>
          </a:xfrm>
          <a:custGeom>
            <a:avLst/>
            <a:gdLst/>
            <a:ahLst/>
            <a:cxnLst/>
            <a:rect r="r" b="b" t="t" l="l"/>
            <a:pathLst>
              <a:path h="379242" w="288224">
                <a:moveTo>
                  <a:pt x="288224" y="0"/>
                </a:moveTo>
                <a:lnTo>
                  <a:pt x="0" y="0"/>
                </a:lnTo>
                <a:lnTo>
                  <a:pt x="0" y="379242"/>
                </a:lnTo>
                <a:lnTo>
                  <a:pt x="288224" y="379242"/>
                </a:lnTo>
                <a:lnTo>
                  <a:pt x="288224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110" id="110"/>
          <p:cNvSpPr/>
          <p:nvPr/>
        </p:nvSpPr>
        <p:spPr>
          <a:xfrm flipH="true" flipV="false" rot="-909331">
            <a:off x="2909440" y="9247831"/>
            <a:ext cx="288224" cy="379242"/>
          </a:xfrm>
          <a:custGeom>
            <a:avLst/>
            <a:gdLst/>
            <a:ahLst/>
            <a:cxnLst/>
            <a:rect r="r" b="b" t="t" l="l"/>
            <a:pathLst>
              <a:path h="379242" w="288224">
                <a:moveTo>
                  <a:pt x="288223" y="0"/>
                </a:moveTo>
                <a:lnTo>
                  <a:pt x="0" y="0"/>
                </a:lnTo>
                <a:lnTo>
                  <a:pt x="0" y="379242"/>
                </a:lnTo>
                <a:lnTo>
                  <a:pt x="288223" y="379242"/>
                </a:lnTo>
                <a:lnTo>
                  <a:pt x="288223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111" id="111"/>
          <p:cNvSpPr/>
          <p:nvPr/>
        </p:nvSpPr>
        <p:spPr>
          <a:xfrm flipH="false" flipV="false" rot="-648842">
            <a:off x="1047977" y="5255698"/>
            <a:ext cx="1461299" cy="1115901"/>
          </a:xfrm>
          <a:custGeom>
            <a:avLst/>
            <a:gdLst/>
            <a:ahLst/>
            <a:cxnLst/>
            <a:rect r="r" b="b" t="t" l="l"/>
            <a:pathLst>
              <a:path h="1115901" w="1461299">
                <a:moveTo>
                  <a:pt x="0" y="0"/>
                </a:moveTo>
                <a:lnTo>
                  <a:pt x="1461299" y="0"/>
                </a:lnTo>
                <a:lnTo>
                  <a:pt x="1461299" y="1115901"/>
                </a:lnTo>
                <a:lnTo>
                  <a:pt x="0" y="1115901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2" id="112"/>
          <p:cNvSpPr/>
          <p:nvPr/>
        </p:nvSpPr>
        <p:spPr>
          <a:xfrm flipH="false" flipV="false" rot="-648842">
            <a:off x="1034370" y="8622823"/>
            <a:ext cx="1461299" cy="1115901"/>
          </a:xfrm>
          <a:custGeom>
            <a:avLst/>
            <a:gdLst/>
            <a:ahLst/>
            <a:cxnLst/>
            <a:rect r="r" b="b" t="t" l="l"/>
            <a:pathLst>
              <a:path h="1115901" w="1461299">
                <a:moveTo>
                  <a:pt x="0" y="0"/>
                </a:moveTo>
                <a:lnTo>
                  <a:pt x="1461299" y="0"/>
                </a:lnTo>
                <a:lnTo>
                  <a:pt x="1461299" y="1115901"/>
                </a:lnTo>
                <a:lnTo>
                  <a:pt x="0" y="1115901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3" id="113"/>
          <p:cNvSpPr/>
          <p:nvPr/>
        </p:nvSpPr>
        <p:spPr>
          <a:xfrm flipH="false" flipV="false" rot="474558">
            <a:off x="2638735" y="6891468"/>
            <a:ext cx="1461299" cy="1115901"/>
          </a:xfrm>
          <a:custGeom>
            <a:avLst/>
            <a:gdLst/>
            <a:ahLst/>
            <a:cxnLst/>
            <a:rect r="r" b="b" t="t" l="l"/>
            <a:pathLst>
              <a:path h="1115901" w="1461299">
                <a:moveTo>
                  <a:pt x="0" y="0"/>
                </a:moveTo>
                <a:lnTo>
                  <a:pt x="1461299" y="0"/>
                </a:lnTo>
                <a:lnTo>
                  <a:pt x="1461299" y="1115902"/>
                </a:lnTo>
                <a:lnTo>
                  <a:pt x="0" y="1115902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4" id="114"/>
          <p:cNvSpPr/>
          <p:nvPr/>
        </p:nvSpPr>
        <p:spPr>
          <a:xfrm flipH="false" flipV="false" rot="-350711">
            <a:off x="3593690" y="7613037"/>
            <a:ext cx="361945" cy="361286"/>
          </a:xfrm>
          <a:custGeom>
            <a:avLst/>
            <a:gdLst/>
            <a:ahLst/>
            <a:cxnLst/>
            <a:rect r="r" b="b" t="t" l="l"/>
            <a:pathLst>
              <a:path h="361286" w="361945">
                <a:moveTo>
                  <a:pt x="0" y="0"/>
                </a:moveTo>
                <a:lnTo>
                  <a:pt x="361944" y="0"/>
                </a:lnTo>
                <a:lnTo>
                  <a:pt x="361944" y="361287"/>
                </a:lnTo>
                <a:lnTo>
                  <a:pt x="0" y="361287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5" id="115"/>
          <p:cNvSpPr/>
          <p:nvPr/>
        </p:nvSpPr>
        <p:spPr>
          <a:xfrm flipH="false" flipV="false" rot="-696006">
            <a:off x="1959195" y="5762355"/>
            <a:ext cx="485500" cy="461666"/>
          </a:xfrm>
          <a:custGeom>
            <a:avLst/>
            <a:gdLst/>
            <a:ahLst/>
            <a:cxnLst/>
            <a:rect r="r" b="b" t="t" l="l"/>
            <a:pathLst>
              <a:path h="461666" w="485500">
                <a:moveTo>
                  <a:pt x="0" y="0"/>
                </a:moveTo>
                <a:lnTo>
                  <a:pt x="485500" y="0"/>
                </a:lnTo>
                <a:lnTo>
                  <a:pt x="485500" y="461666"/>
                </a:lnTo>
                <a:lnTo>
                  <a:pt x="0" y="461666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6" id="116"/>
          <p:cNvSpPr/>
          <p:nvPr/>
        </p:nvSpPr>
        <p:spPr>
          <a:xfrm flipH="false" flipV="false" rot="-335098">
            <a:off x="906986" y="3869041"/>
            <a:ext cx="808961" cy="769248"/>
          </a:xfrm>
          <a:custGeom>
            <a:avLst/>
            <a:gdLst/>
            <a:ahLst/>
            <a:cxnLst/>
            <a:rect r="r" b="b" t="t" l="l"/>
            <a:pathLst>
              <a:path h="769248" w="808961">
                <a:moveTo>
                  <a:pt x="0" y="0"/>
                </a:moveTo>
                <a:lnTo>
                  <a:pt x="808961" y="0"/>
                </a:lnTo>
                <a:lnTo>
                  <a:pt x="808961" y="769248"/>
                </a:lnTo>
                <a:lnTo>
                  <a:pt x="0" y="769248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7" id="117"/>
          <p:cNvSpPr/>
          <p:nvPr/>
        </p:nvSpPr>
        <p:spPr>
          <a:xfrm flipH="false" flipV="false" rot="-696006">
            <a:off x="1945588" y="9129480"/>
            <a:ext cx="485500" cy="461666"/>
          </a:xfrm>
          <a:custGeom>
            <a:avLst/>
            <a:gdLst/>
            <a:ahLst/>
            <a:cxnLst/>
            <a:rect r="r" b="b" t="t" l="l"/>
            <a:pathLst>
              <a:path h="461666" w="485500">
                <a:moveTo>
                  <a:pt x="0" y="0"/>
                </a:moveTo>
                <a:lnTo>
                  <a:pt x="485500" y="0"/>
                </a:lnTo>
                <a:lnTo>
                  <a:pt x="485500" y="461666"/>
                </a:lnTo>
                <a:lnTo>
                  <a:pt x="0" y="461666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8" id="118"/>
          <p:cNvSpPr/>
          <p:nvPr/>
        </p:nvSpPr>
        <p:spPr>
          <a:xfrm flipH="false" flipV="false" rot="-558262">
            <a:off x="1131750" y="6809499"/>
            <a:ext cx="1239418" cy="1299127"/>
          </a:xfrm>
          <a:custGeom>
            <a:avLst/>
            <a:gdLst/>
            <a:ahLst/>
            <a:cxnLst/>
            <a:rect r="r" b="b" t="t" l="l"/>
            <a:pathLst>
              <a:path h="1299127" w="1239418">
                <a:moveTo>
                  <a:pt x="0" y="0"/>
                </a:moveTo>
                <a:lnTo>
                  <a:pt x="1239418" y="0"/>
                </a:lnTo>
                <a:lnTo>
                  <a:pt x="1239418" y="1299127"/>
                </a:lnTo>
                <a:lnTo>
                  <a:pt x="0" y="1299127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9" id="119"/>
          <p:cNvSpPr/>
          <p:nvPr/>
        </p:nvSpPr>
        <p:spPr>
          <a:xfrm flipH="false" flipV="false" rot="429861">
            <a:off x="1911000" y="6942958"/>
            <a:ext cx="384003" cy="304409"/>
          </a:xfrm>
          <a:custGeom>
            <a:avLst/>
            <a:gdLst/>
            <a:ahLst/>
            <a:cxnLst/>
            <a:rect r="r" b="b" t="t" l="l"/>
            <a:pathLst>
              <a:path h="304409" w="384003">
                <a:moveTo>
                  <a:pt x="0" y="0"/>
                </a:moveTo>
                <a:lnTo>
                  <a:pt x="384002" y="0"/>
                </a:lnTo>
                <a:lnTo>
                  <a:pt x="384002" y="304410"/>
                </a:lnTo>
                <a:lnTo>
                  <a:pt x="0" y="30441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0" id="120"/>
          <p:cNvSpPr/>
          <p:nvPr/>
        </p:nvSpPr>
        <p:spPr>
          <a:xfrm flipH="false" flipV="false" rot="508353">
            <a:off x="5874698" y="2367924"/>
            <a:ext cx="750068" cy="868499"/>
          </a:xfrm>
          <a:custGeom>
            <a:avLst/>
            <a:gdLst/>
            <a:ahLst/>
            <a:cxnLst/>
            <a:rect r="r" b="b" t="t" l="l"/>
            <a:pathLst>
              <a:path h="868499" w="750068">
                <a:moveTo>
                  <a:pt x="0" y="0"/>
                </a:moveTo>
                <a:lnTo>
                  <a:pt x="750067" y="0"/>
                </a:lnTo>
                <a:lnTo>
                  <a:pt x="750067" y="868500"/>
                </a:lnTo>
                <a:lnTo>
                  <a:pt x="0" y="868500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1" id="121"/>
          <p:cNvSpPr/>
          <p:nvPr/>
        </p:nvSpPr>
        <p:spPr>
          <a:xfrm flipH="true" flipV="false" rot="0">
            <a:off x="981066" y="2457265"/>
            <a:ext cx="586620" cy="738309"/>
          </a:xfrm>
          <a:custGeom>
            <a:avLst/>
            <a:gdLst/>
            <a:ahLst/>
            <a:cxnLst/>
            <a:rect r="r" b="b" t="t" l="l"/>
            <a:pathLst>
              <a:path h="738309" w="586620">
                <a:moveTo>
                  <a:pt x="586620" y="0"/>
                </a:moveTo>
                <a:lnTo>
                  <a:pt x="0" y="0"/>
                </a:lnTo>
                <a:lnTo>
                  <a:pt x="0" y="738309"/>
                </a:lnTo>
                <a:lnTo>
                  <a:pt x="586620" y="738309"/>
                </a:lnTo>
                <a:lnTo>
                  <a:pt x="58662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7607" y="544272"/>
            <a:ext cx="1728000" cy="252000"/>
            <a:chOff x="0" y="0"/>
            <a:chExt cx="1502238" cy="2190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7607" y="3747496"/>
            <a:ext cx="1728000" cy="252000"/>
            <a:chOff x="0" y="0"/>
            <a:chExt cx="1502238" cy="2190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57607" y="2529824"/>
            <a:ext cx="1728000" cy="252000"/>
            <a:chOff x="0" y="0"/>
            <a:chExt cx="1502238" cy="2190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57607" y="5733048"/>
            <a:ext cx="1728000" cy="252000"/>
            <a:chOff x="0" y="0"/>
            <a:chExt cx="1502238" cy="2190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57607" y="875742"/>
            <a:ext cx="1728000" cy="252000"/>
            <a:chOff x="0" y="0"/>
            <a:chExt cx="1502238" cy="2190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57607" y="4078966"/>
            <a:ext cx="1728000" cy="252000"/>
            <a:chOff x="0" y="0"/>
            <a:chExt cx="1502238" cy="21907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57607" y="2858024"/>
            <a:ext cx="1728000" cy="252000"/>
            <a:chOff x="0" y="0"/>
            <a:chExt cx="1502238" cy="21907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57607" y="6061248"/>
            <a:ext cx="1728000" cy="252000"/>
            <a:chOff x="0" y="0"/>
            <a:chExt cx="1502238" cy="21907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908629" y="565637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5"/>
                </a:lnTo>
                <a:lnTo>
                  <a:pt x="0" y="19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908629" y="3768861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908629" y="2551189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908629" y="5754413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908629" y="897108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908629" y="4100332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908629" y="2879389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908629" y="6082613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4" id="34"/>
          <p:cNvGrpSpPr/>
          <p:nvPr/>
        </p:nvGrpSpPr>
        <p:grpSpPr>
          <a:xfrm rot="0">
            <a:off x="457607" y="1207213"/>
            <a:ext cx="1728000" cy="252000"/>
            <a:chOff x="0" y="0"/>
            <a:chExt cx="1502238" cy="21907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457607" y="4410437"/>
            <a:ext cx="1728000" cy="252000"/>
            <a:chOff x="0" y="0"/>
            <a:chExt cx="1502238" cy="21907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457607" y="3189494"/>
            <a:ext cx="1728000" cy="252000"/>
            <a:chOff x="0" y="0"/>
            <a:chExt cx="1502238" cy="219076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457607" y="6392718"/>
            <a:ext cx="1728000" cy="252000"/>
            <a:chOff x="0" y="0"/>
            <a:chExt cx="1502238" cy="21907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1908629" y="1228578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908629" y="4431802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908629" y="3210859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5"/>
                </a:lnTo>
                <a:lnTo>
                  <a:pt x="0" y="19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908629" y="6414083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543359" y="6410133"/>
            <a:ext cx="134630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F4E5F0"/>
                </a:solidFill>
                <a:latin typeface="Waffle Soft"/>
                <a:ea typeface="Waffle Soft"/>
                <a:cs typeface="Waffle Soft"/>
                <a:sym typeface="Waffle Soft"/>
              </a:rPr>
              <a:t>Emilia Ramírez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457607" y="1538683"/>
            <a:ext cx="1728000" cy="252000"/>
            <a:chOff x="0" y="0"/>
            <a:chExt cx="1502238" cy="219076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457607" y="4741907"/>
            <a:ext cx="1728000" cy="252000"/>
            <a:chOff x="0" y="0"/>
            <a:chExt cx="1502238" cy="219076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1908629" y="1560048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5"/>
                </a:lnTo>
                <a:lnTo>
                  <a:pt x="0" y="19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1908629" y="4763272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9" id="59"/>
          <p:cNvGrpSpPr/>
          <p:nvPr/>
        </p:nvGrpSpPr>
        <p:grpSpPr>
          <a:xfrm rot="0">
            <a:off x="457607" y="1870153"/>
            <a:ext cx="1728000" cy="252000"/>
            <a:chOff x="0" y="0"/>
            <a:chExt cx="1502238" cy="219076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57607" y="5073377"/>
            <a:ext cx="1728000" cy="252000"/>
            <a:chOff x="0" y="0"/>
            <a:chExt cx="1502238" cy="219076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65" id="65"/>
          <p:cNvSpPr/>
          <p:nvPr/>
        </p:nvSpPr>
        <p:spPr>
          <a:xfrm flipH="false" flipV="false" rot="0">
            <a:off x="1908629" y="1891519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908629" y="5094743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7" id="67"/>
          <p:cNvGrpSpPr/>
          <p:nvPr/>
        </p:nvGrpSpPr>
        <p:grpSpPr>
          <a:xfrm rot="0">
            <a:off x="457607" y="2201624"/>
            <a:ext cx="1728000" cy="252000"/>
            <a:chOff x="0" y="0"/>
            <a:chExt cx="1502238" cy="219076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457607" y="5404848"/>
            <a:ext cx="1728000" cy="252000"/>
            <a:chOff x="0" y="0"/>
            <a:chExt cx="1502238" cy="219076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73" id="73"/>
          <p:cNvSpPr/>
          <p:nvPr/>
        </p:nvSpPr>
        <p:spPr>
          <a:xfrm flipH="false" flipV="false" rot="0">
            <a:off x="1908629" y="2222989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908629" y="5426213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5" id="75"/>
          <p:cNvGrpSpPr/>
          <p:nvPr/>
        </p:nvGrpSpPr>
        <p:grpSpPr>
          <a:xfrm rot="0">
            <a:off x="5765191" y="565637"/>
            <a:ext cx="1337202" cy="1337202"/>
            <a:chOff x="0" y="0"/>
            <a:chExt cx="812800" cy="8128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E3D70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5765191" y="2111206"/>
            <a:ext cx="1337202" cy="1337202"/>
            <a:chOff x="0" y="0"/>
            <a:chExt cx="812800" cy="812800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6077943" y="878390"/>
            <a:ext cx="711697" cy="711697"/>
            <a:chOff x="0" y="0"/>
            <a:chExt cx="812800" cy="81280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83" id="8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6077943" y="2423959"/>
            <a:ext cx="711697" cy="711697"/>
            <a:chOff x="0" y="0"/>
            <a:chExt cx="812800" cy="81280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E3D70"/>
            </a:solidFill>
          </p:spPr>
        </p:sp>
        <p:sp>
          <p:nvSpPr>
            <p:cNvPr name="TextBox 86" id="8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2515909" y="571633"/>
            <a:ext cx="2998229" cy="1185985"/>
            <a:chOff x="0" y="0"/>
            <a:chExt cx="1045509" cy="413564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2515909" y="1924038"/>
            <a:ext cx="2998229" cy="1185985"/>
            <a:chOff x="0" y="0"/>
            <a:chExt cx="1045509" cy="413564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92" id="92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2626253" y="769829"/>
            <a:ext cx="806182" cy="806182"/>
            <a:chOff x="0" y="0"/>
            <a:chExt cx="812800" cy="812800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95" id="9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2626253" y="2122234"/>
            <a:ext cx="806182" cy="806182"/>
            <a:chOff x="0" y="0"/>
            <a:chExt cx="812800" cy="812800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98" id="9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3509472" y="706576"/>
            <a:ext cx="1880989" cy="252621"/>
            <a:chOff x="0" y="0"/>
            <a:chExt cx="566113" cy="76030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3509472" y="2058982"/>
            <a:ext cx="1880989" cy="252621"/>
            <a:chOff x="0" y="0"/>
            <a:chExt cx="566113" cy="76030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4" id="104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3509472" y="1038315"/>
            <a:ext cx="1880989" cy="252621"/>
            <a:chOff x="0" y="0"/>
            <a:chExt cx="566113" cy="76030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7" id="107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3509472" y="2390721"/>
            <a:ext cx="1880989" cy="252621"/>
            <a:chOff x="0" y="0"/>
            <a:chExt cx="566113" cy="76030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0" id="110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11" id="111"/>
          <p:cNvGrpSpPr/>
          <p:nvPr/>
        </p:nvGrpSpPr>
        <p:grpSpPr>
          <a:xfrm rot="0">
            <a:off x="457607" y="6950720"/>
            <a:ext cx="1728000" cy="252000"/>
            <a:chOff x="0" y="0"/>
            <a:chExt cx="1502238" cy="219076"/>
          </a:xfrm>
        </p:grpSpPr>
        <p:sp>
          <p:nvSpPr>
            <p:cNvPr name="Freeform 112" id="112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13" id="113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4" id="114"/>
          <p:cNvGrpSpPr/>
          <p:nvPr/>
        </p:nvGrpSpPr>
        <p:grpSpPr>
          <a:xfrm rot="0">
            <a:off x="457607" y="8936271"/>
            <a:ext cx="1728000" cy="252000"/>
            <a:chOff x="0" y="0"/>
            <a:chExt cx="1502238" cy="219076"/>
          </a:xfrm>
        </p:grpSpPr>
        <p:sp>
          <p:nvSpPr>
            <p:cNvPr name="Freeform 115" id="11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16" id="11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7" id="117"/>
          <p:cNvGrpSpPr/>
          <p:nvPr/>
        </p:nvGrpSpPr>
        <p:grpSpPr>
          <a:xfrm rot="0">
            <a:off x="457607" y="7282190"/>
            <a:ext cx="1728000" cy="252000"/>
            <a:chOff x="0" y="0"/>
            <a:chExt cx="1502238" cy="219076"/>
          </a:xfrm>
        </p:grpSpPr>
        <p:sp>
          <p:nvSpPr>
            <p:cNvPr name="Freeform 118" id="11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19" id="11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0" id="120"/>
          <p:cNvGrpSpPr/>
          <p:nvPr/>
        </p:nvGrpSpPr>
        <p:grpSpPr>
          <a:xfrm rot="0">
            <a:off x="457607" y="9264471"/>
            <a:ext cx="1728000" cy="252000"/>
            <a:chOff x="0" y="0"/>
            <a:chExt cx="1502238" cy="219076"/>
          </a:xfrm>
        </p:grpSpPr>
        <p:sp>
          <p:nvSpPr>
            <p:cNvPr name="Freeform 121" id="12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22" id="12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23" id="123"/>
          <p:cNvSpPr/>
          <p:nvPr/>
        </p:nvSpPr>
        <p:spPr>
          <a:xfrm flipH="false" flipV="false" rot="0">
            <a:off x="1908629" y="6972085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4" id="124"/>
          <p:cNvSpPr/>
          <p:nvPr/>
        </p:nvSpPr>
        <p:spPr>
          <a:xfrm flipH="false" flipV="false" rot="0">
            <a:off x="1908629" y="8957637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5" id="125"/>
          <p:cNvSpPr/>
          <p:nvPr/>
        </p:nvSpPr>
        <p:spPr>
          <a:xfrm flipH="false" flipV="false" rot="0">
            <a:off x="1908629" y="7303555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5"/>
                </a:lnTo>
                <a:lnTo>
                  <a:pt x="0" y="19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6" id="126"/>
          <p:cNvSpPr/>
          <p:nvPr/>
        </p:nvSpPr>
        <p:spPr>
          <a:xfrm flipH="false" flipV="false" rot="0">
            <a:off x="1908629" y="9285837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7" id="127"/>
          <p:cNvGrpSpPr/>
          <p:nvPr/>
        </p:nvGrpSpPr>
        <p:grpSpPr>
          <a:xfrm rot="0">
            <a:off x="457607" y="7613660"/>
            <a:ext cx="1728000" cy="252000"/>
            <a:chOff x="0" y="0"/>
            <a:chExt cx="1502238" cy="219076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457607" y="9595942"/>
            <a:ext cx="1728000" cy="252000"/>
            <a:chOff x="0" y="0"/>
            <a:chExt cx="1502238" cy="219076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33" id="133"/>
          <p:cNvSpPr/>
          <p:nvPr/>
        </p:nvSpPr>
        <p:spPr>
          <a:xfrm flipH="false" flipV="false" rot="0">
            <a:off x="1908629" y="7635026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4" id="134"/>
          <p:cNvSpPr/>
          <p:nvPr/>
        </p:nvSpPr>
        <p:spPr>
          <a:xfrm flipH="false" flipV="false" rot="0">
            <a:off x="1908629" y="9617307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5" id="135"/>
          <p:cNvGrpSpPr/>
          <p:nvPr/>
        </p:nvGrpSpPr>
        <p:grpSpPr>
          <a:xfrm rot="0">
            <a:off x="457607" y="7945131"/>
            <a:ext cx="1728000" cy="252000"/>
            <a:chOff x="0" y="0"/>
            <a:chExt cx="1502238" cy="219076"/>
          </a:xfrm>
        </p:grpSpPr>
        <p:sp>
          <p:nvSpPr>
            <p:cNvPr name="Freeform 136" id="13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37" id="13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38" id="138"/>
          <p:cNvSpPr/>
          <p:nvPr/>
        </p:nvSpPr>
        <p:spPr>
          <a:xfrm flipH="false" flipV="false" rot="0">
            <a:off x="1908629" y="7966496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9" id="139"/>
          <p:cNvGrpSpPr/>
          <p:nvPr/>
        </p:nvGrpSpPr>
        <p:grpSpPr>
          <a:xfrm rot="0">
            <a:off x="457607" y="8276601"/>
            <a:ext cx="1728000" cy="252000"/>
            <a:chOff x="0" y="0"/>
            <a:chExt cx="1502238" cy="219076"/>
          </a:xfrm>
        </p:grpSpPr>
        <p:sp>
          <p:nvSpPr>
            <p:cNvPr name="Freeform 140" id="140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41" id="141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42" id="142"/>
          <p:cNvSpPr/>
          <p:nvPr/>
        </p:nvSpPr>
        <p:spPr>
          <a:xfrm flipH="false" flipV="false" rot="0">
            <a:off x="1908629" y="8297966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5"/>
                </a:lnTo>
                <a:lnTo>
                  <a:pt x="0" y="191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3" id="143"/>
          <p:cNvGrpSpPr/>
          <p:nvPr/>
        </p:nvGrpSpPr>
        <p:grpSpPr>
          <a:xfrm rot="0">
            <a:off x="457607" y="8608071"/>
            <a:ext cx="1728000" cy="252000"/>
            <a:chOff x="0" y="0"/>
            <a:chExt cx="1502238" cy="219076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F4C3C2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46" id="146"/>
          <p:cNvSpPr/>
          <p:nvPr/>
        </p:nvSpPr>
        <p:spPr>
          <a:xfrm flipH="false" flipV="false" rot="0">
            <a:off x="1908629" y="8629437"/>
            <a:ext cx="191226" cy="191574"/>
          </a:xfrm>
          <a:custGeom>
            <a:avLst/>
            <a:gdLst/>
            <a:ahLst/>
            <a:cxnLst/>
            <a:rect r="r" b="b" t="t" l="l"/>
            <a:pathLst>
              <a:path h="191574" w="191226">
                <a:moveTo>
                  <a:pt x="0" y="0"/>
                </a:moveTo>
                <a:lnTo>
                  <a:pt x="191226" y="0"/>
                </a:lnTo>
                <a:lnTo>
                  <a:pt x="191226" y="191574"/>
                </a:lnTo>
                <a:lnTo>
                  <a:pt x="0" y="191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7" id="147"/>
          <p:cNvSpPr/>
          <p:nvPr/>
        </p:nvSpPr>
        <p:spPr>
          <a:xfrm flipH="true" flipV="false" rot="-215485">
            <a:off x="6163055" y="933931"/>
            <a:ext cx="541474" cy="542460"/>
          </a:xfrm>
          <a:custGeom>
            <a:avLst/>
            <a:gdLst/>
            <a:ahLst/>
            <a:cxnLst/>
            <a:rect r="r" b="b" t="t" l="l"/>
            <a:pathLst>
              <a:path h="542460" w="541474">
                <a:moveTo>
                  <a:pt x="541474" y="0"/>
                </a:moveTo>
                <a:lnTo>
                  <a:pt x="0" y="0"/>
                </a:lnTo>
                <a:lnTo>
                  <a:pt x="0" y="542460"/>
                </a:lnTo>
                <a:lnTo>
                  <a:pt x="541474" y="542460"/>
                </a:lnTo>
                <a:lnTo>
                  <a:pt x="5414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8" id="148"/>
          <p:cNvSpPr/>
          <p:nvPr/>
        </p:nvSpPr>
        <p:spPr>
          <a:xfrm flipH="true" flipV="false" rot="-215485">
            <a:off x="6163055" y="2479500"/>
            <a:ext cx="541474" cy="542460"/>
          </a:xfrm>
          <a:custGeom>
            <a:avLst/>
            <a:gdLst/>
            <a:ahLst/>
            <a:cxnLst/>
            <a:rect r="r" b="b" t="t" l="l"/>
            <a:pathLst>
              <a:path h="542460" w="541474">
                <a:moveTo>
                  <a:pt x="541474" y="0"/>
                </a:moveTo>
                <a:lnTo>
                  <a:pt x="0" y="0"/>
                </a:lnTo>
                <a:lnTo>
                  <a:pt x="0" y="542460"/>
                </a:lnTo>
                <a:lnTo>
                  <a:pt x="541474" y="542460"/>
                </a:lnTo>
                <a:lnTo>
                  <a:pt x="5414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9" id="149"/>
          <p:cNvSpPr/>
          <p:nvPr/>
        </p:nvSpPr>
        <p:spPr>
          <a:xfrm flipH="true" flipV="false" rot="-133778">
            <a:off x="2641315" y="721610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0" id="150"/>
          <p:cNvSpPr/>
          <p:nvPr/>
        </p:nvSpPr>
        <p:spPr>
          <a:xfrm flipH="true" flipV="false" rot="-133778">
            <a:off x="2641315" y="2074016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1" id="151"/>
          <p:cNvGrpSpPr/>
          <p:nvPr/>
        </p:nvGrpSpPr>
        <p:grpSpPr>
          <a:xfrm rot="0">
            <a:off x="5765191" y="3660127"/>
            <a:ext cx="1337202" cy="1337202"/>
            <a:chOff x="0" y="0"/>
            <a:chExt cx="812800" cy="812800"/>
          </a:xfrm>
        </p:grpSpPr>
        <p:sp>
          <p:nvSpPr>
            <p:cNvPr name="Freeform 152" id="1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E3D70"/>
            </a:solidFill>
          </p:spPr>
        </p:sp>
        <p:sp>
          <p:nvSpPr>
            <p:cNvPr name="TextBox 153" id="15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54" id="154"/>
          <p:cNvGrpSpPr/>
          <p:nvPr/>
        </p:nvGrpSpPr>
        <p:grpSpPr>
          <a:xfrm rot="0">
            <a:off x="6077943" y="3972879"/>
            <a:ext cx="711697" cy="711697"/>
            <a:chOff x="0" y="0"/>
            <a:chExt cx="812800" cy="812800"/>
          </a:xfrm>
        </p:grpSpPr>
        <p:sp>
          <p:nvSpPr>
            <p:cNvPr name="Freeform 155" id="15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D5790"/>
            </a:solidFill>
          </p:spPr>
        </p:sp>
        <p:sp>
          <p:nvSpPr>
            <p:cNvPr name="TextBox 156" id="15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157" id="157"/>
          <p:cNvSpPr/>
          <p:nvPr/>
        </p:nvSpPr>
        <p:spPr>
          <a:xfrm flipH="true" flipV="false" rot="-215485">
            <a:off x="6163055" y="4028420"/>
            <a:ext cx="541474" cy="542460"/>
          </a:xfrm>
          <a:custGeom>
            <a:avLst/>
            <a:gdLst/>
            <a:ahLst/>
            <a:cxnLst/>
            <a:rect r="r" b="b" t="t" l="l"/>
            <a:pathLst>
              <a:path h="542460" w="541474">
                <a:moveTo>
                  <a:pt x="541474" y="0"/>
                </a:moveTo>
                <a:lnTo>
                  <a:pt x="0" y="0"/>
                </a:lnTo>
                <a:lnTo>
                  <a:pt x="0" y="542460"/>
                </a:lnTo>
                <a:lnTo>
                  <a:pt x="541474" y="542460"/>
                </a:lnTo>
                <a:lnTo>
                  <a:pt x="5414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8" id="158"/>
          <p:cNvGrpSpPr/>
          <p:nvPr/>
        </p:nvGrpSpPr>
        <p:grpSpPr>
          <a:xfrm rot="0">
            <a:off x="5765191" y="5206879"/>
            <a:ext cx="1337202" cy="1337202"/>
            <a:chOff x="0" y="0"/>
            <a:chExt cx="812800" cy="812800"/>
          </a:xfrm>
        </p:grpSpPr>
        <p:sp>
          <p:nvSpPr>
            <p:cNvPr name="Freeform 159" id="1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B8AA8"/>
            </a:solidFill>
          </p:spPr>
        </p:sp>
        <p:sp>
          <p:nvSpPr>
            <p:cNvPr name="TextBox 160" id="16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61" id="161"/>
          <p:cNvGrpSpPr/>
          <p:nvPr/>
        </p:nvGrpSpPr>
        <p:grpSpPr>
          <a:xfrm rot="0">
            <a:off x="5755937" y="6820306"/>
            <a:ext cx="1337202" cy="1337202"/>
            <a:chOff x="0" y="0"/>
            <a:chExt cx="812800" cy="812800"/>
          </a:xfrm>
        </p:grpSpPr>
        <p:sp>
          <p:nvSpPr>
            <p:cNvPr name="Freeform 162" id="1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6A90"/>
            </a:solidFill>
          </p:spPr>
        </p:sp>
        <p:sp>
          <p:nvSpPr>
            <p:cNvPr name="TextBox 163" id="16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64" id="164"/>
          <p:cNvGrpSpPr/>
          <p:nvPr/>
        </p:nvGrpSpPr>
        <p:grpSpPr>
          <a:xfrm rot="0">
            <a:off x="6077943" y="5519632"/>
            <a:ext cx="711697" cy="711697"/>
            <a:chOff x="0" y="0"/>
            <a:chExt cx="812800" cy="812800"/>
          </a:xfrm>
        </p:grpSpPr>
        <p:sp>
          <p:nvSpPr>
            <p:cNvPr name="Freeform 165" id="16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6A90"/>
            </a:solidFill>
          </p:spPr>
        </p:sp>
        <p:sp>
          <p:nvSpPr>
            <p:cNvPr name="TextBox 166" id="16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67" id="167"/>
          <p:cNvGrpSpPr/>
          <p:nvPr/>
        </p:nvGrpSpPr>
        <p:grpSpPr>
          <a:xfrm rot="0">
            <a:off x="6068689" y="7133059"/>
            <a:ext cx="711697" cy="711697"/>
            <a:chOff x="0" y="0"/>
            <a:chExt cx="812800" cy="812800"/>
          </a:xfrm>
        </p:grpSpPr>
        <p:sp>
          <p:nvSpPr>
            <p:cNvPr name="Freeform 168" id="16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B8AA8"/>
            </a:solidFill>
          </p:spPr>
        </p:sp>
        <p:sp>
          <p:nvSpPr>
            <p:cNvPr name="TextBox 169" id="16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170" id="170"/>
          <p:cNvSpPr/>
          <p:nvPr/>
        </p:nvSpPr>
        <p:spPr>
          <a:xfrm flipH="true" flipV="false" rot="-215485">
            <a:off x="6163055" y="5575173"/>
            <a:ext cx="541474" cy="542460"/>
          </a:xfrm>
          <a:custGeom>
            <a:avLst/>
            <a:gdLst/>
            <a:ahLst/>
            <a:cxnLst/>
            <a:rect r="r" b="b" t="t" l="l"/>
            <a:pathLst>
              <a:path h="542460" w="541474">
                <a:moveTo>
                  <a:pt x="541474" y="0"/>
                </a:moveTo>
                <a:lnTo>
                  <a:pt x="0" y="0"/>
                </a:lnTo>
                <a:lnTo>
                  <a:pt x="0" y="542460"/>
                </a:lnTo>
                <a:lnTo>
                  <a:pt x="541474" y="542460"/>
                </a:lnTo>
                <a:lnTo>
                  <a:pt x="54147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1" id="171"/>
          <p:cNvSpPr/>
          <p:nvPr/>
        </p:nvSpPr>
        <p:spPr>
          <a:xfrm flipH="true" flipV="false" rot="-215485">
            <a:off x="6153801" y="7188600"/>
            <a:ext cx="541474" cy="542460"/>
          </a:xfrm>
          <a:custGeom>
            <a:avLst/>
            <a:gdLst/>
            <a:ahLst/>
            <a:cxnLst/>
            <a:rect r="r" b="b" t="t" l="l"/>
            <a:pathLst>
              <a:path h="542460" w="541474">
                <a:moveTo>
                  <a:pt x="541474" y="0"/>
                </a:moveTo>
                <a:lnTo>
                  <a:pt x="0" y="0"/>
                </a:lnTo>
                <a:lnTo>
                  <a:pt x="0" y="542460"/>
                </a:lnTo>
                <a:lnTo>
                  <a:pt x="541474" y="542460"/>
                </a:lnTo>
                <a:lnTo>
                  <a:pt x="54147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2" id="172"/>
          <p:cNvGrpSpPr/>
          <p:nvPr/>
        </p:nvGrpSpPr>
        <p:grpSpPr>
          <a:xfrm rot="0">
            <a:off x="5765191" y="8440450"/>
            <a:ext cx="1337202" cy="1337202"/>
            <a:chOff x="0" y="0"/>
            <a:chExt cx="812800" cy="812800"/>
          </a:xfrm>
        </p:grpSpPr>
        <p:sp>
          <p:nvSpPr>
            <p:cNvPr name="Freeform 173" id="17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B8AA8"/>
            </a:solidFill>
          </p:spPr>
        </p:sp>
        <p:sp>
          <p:nvSpPr>
            <p:cNvPr name="TextBox 174" id="17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75" id="175"/>
          <p:cNvGrpSpPr/>
          <p:nvPr/>
        </p:nvGrpSpPr>
        <p:grpSpPr>
          <a:xfrm rot="0">
            <a:off x="6077943" y="8753203"/>
            <a:ext cx="711697" cy="711697"/>
            <a:chOff x="0" y="0"/>
            <a:chExt cx="812800" cy="812800"/>
          </a:xfrm>
        </p:grpSpPr>
        <p:sp>
          <p:nvSpPr>
            <p:cNvPr name="Freeform 176" id="17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6A90"/>
            </a:solidFill>
          </p:spPr>
        </p:sp>
        <p:sp>
          <p:nvSpPr>
            <p:cNvPr name="TextBox 177" id="17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178" id="178"/>
          <p:cNvSpPr/>
          <p:nvPr/>
        </p:nvSpPr>
        <p:spPr>
          <a:xfrm flipH="true" flipV="false" rot="-215485">
            <a:off x="6163055" y="8808744"/>
            <a:ext cx="541474" cy="542460"/>
          </a:xfrm>
          <a:custGeom>
            <a:avLst/>
            <a:gdLst/>
            <a:ahLst/>
            <a:cxnLst/>
            <a:rect r="r" b="b" t="t" l="l"/>
            <a:pathLst>
              <a:path h="542460" w="541474">
                <a:moveTo>
                  <a:pt x="541474" y="0"/>
                </a:moveTo>
                <a:lnTo>
                  <a:pt x="0" y="0"/>
                </a:lnTo>
                <a:lnTo>
                  <a:pt x="0" y="542460"/>
                </a:lnTo>
                <a:lnTo>
                  <a:pt x="541474" y="542460"/>
                </a:lnTo>
                <a:lnTo>
                  <a:pt x="54147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9" id="179"/>
          <p:cNvSpPr txBox="true"/>
          <p:nvPr/>
        </p:nvSpPr>
        <p:spPr>
          <a:xfrm rot="0">
            <a:off x="3583884" y="733869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80" id="180"/>
          <p:cNvSpPr txBox="true"/>
          <p:nvPr/>
        </p:nvSpPr>
        <p:spPr>
          <a:xfrm rot="0">
            <a:off x="3583884" y="2086275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181" id="181"/>
          <p:cNvSpPr txBox="true"/>
          <p:nvPr/>
        </p:nvSpPr>
        <p:spPr>
          <a:xfrm rot="0">
            <a:off x="3583884" y="1065607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182" id="182"/>
          <p:cNvSpPr txBox="true"/>
          <p:nvPr/>
        </p:nvSpPr>
        <p:spPr>
          <a:xfrm rot="0">
            <a:off x="3583884" y="2418013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grpSp>
        <p:nvGrpSpPr>
          <p:cNvPr name="Group 183" id="183"/>
          <p:cNvGrpSpPr/>
          <p:nvPr/>
        </p:nvGrpSpPr>
        <p:grpSpPr>
          <a:xfrm rot="0">
            <a:off x="3509472" y="1370053"/>
            <a:ext cx="1880989" cy="252621"/>
            <a:chOff x="0" y="0"/>
            <a:chExt cx="566113" cy="76030"/>
          </a:xfrm>
        </p:grpSpPr>
        <p:sp>
          <p:nvSpPr>
            <p:cNvPr name="Freeform 184" id="18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5" id="18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86" id="186"/>
          <p:cNvGrpSpPr/>
          <p:nvPr/>
        </p:nvGrpSpPr>
        <p:grpSpPr>
          <a:xfrm rot="0">
            <a:off x="3509472" y="2722459"/>
            <a:ext cx="1880989" cy="252621"/>
            <a:chOff x="0" y="0"/>
            <a:chExt cx="566113" cy="76030"/>
          </a:xfrm>
        </p:grpSpPr>
        <p:sp>
          <p:nvSpPr>
            <p:cNvPr name="Freeform 187" id="18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8" id="18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TextBox 189" id="189"/>
          <p:cNvSpPr txBox="true"/>
          <p:nvPr/>
        </p:nvSpPr>
        <p:spPr>
          <a:xfrm rot="0">
            <a:off x="3583884" y="1397346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190" id="190"/>
          <p:cNvSpPr txBox="true"/>
          <p:nvPr/>
        </p:nvSpPr>
        <p:spPr>
          <a:xfrm rot="0">
            <a:off x="3583884" y="2749751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191" id="191"/>
          <p:cNvGrpSpPr/>
          <p:nvPr/>
        </p:nvGrpSpPr>
        <p:grpSpPr>
          <a:xfrm rot="0">
            <a:off x="2515909" y="3276444"/>
            <a:ext cx="2998229" cy="1185985"/>
            <a:chOff x="0" y="0"/>
            <a:chExt cx="1045509" cy="413564"/>
          </a:xfrm>
        </p:grpSpPr>
        <p:sp>
          <p:nvSpPr>
            <p:cNvPr name="Freeform 192" id="192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193" id="193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94" id="194"/>
          <p:cNvGrpSpPr/>
          <p:nvPr/>
        </p:nvGrpSpPr>
        <p:grpSpPr>
          <a:xfrm rot="0">
            <a:off x="2626253" y="3474640"/>
            <a:ext cx="806182" cy="806182"/>
            <a:chOff x="0" y="0"/>
            <a:chExt cx="812800" cy="812800"/>
          </a:xfrm>
        </p:grpSpPr>
        <p:sp>
          <p:nvSpPr>
            <p:cNvPr name="Freeform 195" id="19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196" id="19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97" id="197"/>
          <p:cNvGrpSpPr/>
          <p:nvPr/>
        </p:nvGrpSpPr>
        <p:grpSpPr>
          <a:xfrm rot="0">
            <a:off x="3509472" y="3411388"/>
            <a:ext cx="1880989" cy="252621"/>
            <a:chOff x="0" y="0"/>
            <a:chExt cx="566113" cy="76030"/>
          </a:xfrm>
        </p:grpSpPr>
        <p:sp>
          <p:nvSpPr>
            <p:cNvPr name="Freeform 198" id="198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9" id="199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00" id="200"/>
          <p:cNvGrpSpPr/>
          <p:nvPr/>
        </p:nvGrpSpPr>
        <p:grpSpPr>
          <a:xfrm rot="0">
            <a:off x="3509472" y="3743126"/>
            <a:ext cx="1880989" cy="252621"/>
            <a:chOff x="0" y="0"/>
            <a:chExt cx="566113" cy="76030"/>
          </a:xfrm>
        </p:grpSpPr>
        <p:sp>
          <p:nvSpPr>
            <p:cNvPr name="Freeform 201" id="201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2" id="202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03" id="203"/>
          <p:cNvSpPr/>
          <p:nvPr/>
        </p:nvSpPr>
        <p:spPr>
          <a:xfrm flipH="true" flipV="false" rot="-133778">
            <a:off x="2641315" y="3426421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4" id="204"/>
          <p:cNvSpPr txBox="true"/>
          <p:nvPr/>
        </p:nvSpPr>
        <p:spPr>
          <a:xfrm rot="0">
            <a:off x="3583884" y="3438680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05" id="205"/>
          <p:cNvSpPr txBox="true"/>
          <p:nvPr/>
        </p:nvSpPr>
        <p:spPr>
          <a:xfrm rot="0">
            <a:off x="3583884" y="3770419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grpSp>
        <p:nvGrpSpPr>
          <p:cNvPr name="Group 206" id="206"/>
          <p:cNvGrpSpPr/>
          <p:nvPr/>
        </p:nvGrpSpPr>
        <p:grpSpPr>
          <a:xfrm rot="0">
            <a:off x="3509472" y="4074865"/>
            <a:ext cx="1880989" cy="252621"/>
            <a:chOff x="0" y="0"/>
            <a:chExt cx="566113" cy="76030"/>
          </a:xfrm>
        </p:grpSpPr>
        <p:sp>
          <p:nvSpPr>
            <p:cNvPr name="Freeform 207" id="20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8" id="20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TextBox 209" id="209"/>
          <p:cNvSpPr txBox="true"/>
          <p:nvPr/>
        </p:nvSpPr>
        <p:spPr>
          <a:xfrm rot="0">
            <a:off x="3583884" y="4102157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10" id="210"/>
          <p:cNvGrpSpPr/>
          <p:nvPr/>
        </p:nvGrpSpPr>
        <p:grpSpPr>
          <a:xfrm rot="0">
            <a:off x="2515909" y="4628850"/>
            <a:ext cx="2998229" cy="1185985"/>
            <a:chOff x="0" y="0"/>
            <a:chExt cx="1045509" cy="413564"/>
          </a:xfrm>
        </p:grpSpPr>
        <p:sp>
          <p:nvSpPr>
            <p:cNvPr name="Freeform 211" id="211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212" id="212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13" id="213"/>
          <p:cNvGrpSpPr/>
          <p:nvPr/>
        </p:nvGrpSpPr>
        <p:grpSpPr>
          <a:xfrm rot="0">
            <a:off x="2626253" y="4827046"/>
            <a:ext cx="806182" cy="806182"/>
            <a:chOff x="0" y="0"/>
            <a:chExt cx="812800" cy="812800"/>
          </a:xfrm>
        </p:grpSpPr>
        <p:sp>
          <p:nvSpPr>
            <p:cNvPr name="Freeform 214" id="2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215" id="21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16" id="216"/>
          <p:cNvGrpSpPr/>
          <p:nvPr/>
        </p:nvGrpSpPr>
        <p:grpSpPr>
          <a:xfrm rot="0">
            <a:off x="3509472" y="4763793"/>
            <a:ext cx="1880989" cy="252621"/>
            <a:chOff x="0" y="0"/>
            <a:chExt cx="566113" cy="76030"/>
          </a:xfrm>
        </p:grpSpPr>
        <p:sp>
          <p:nvSpPr>
            <p:cNvPr name="Freeform 217" id="21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8" id="21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19" id="219"/>
          <p:cNvGrpSpPr/>
          <p:nvPr/>
        </p:nvGrpSpPr>
        <p:grpSpPr>
          <a:xfrm rot="0">
            <a:off x="3509472" y="5095532"/>
            <a:ext cx="1880989" cy="252621"/>
            <a:chOff x="0" y="0"/>
            <a:chExt cx="566113" cy="76030"/>
          </a:xfrm>
        </p:grpSpPr>
        <p:sp>
          <p:nvSpPr>
            <p:cNvPr name="Freeform 220" id="220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1" id="221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22" id="222"/>
          <p:cNvSpPr/>
          <p:nvPr/>
        </p:nvSpPr>
        <p:spPr>
          <a:xfrm flipH="true" flipV="false" rot="-133778">
            <a:off x="2641315" y="4778827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3" id="223"/>
          <p:cNvSpPr txBox="true"/>
          <p:nvPr/>
        </p:nvSpPr>
        <p:spPr>
          <a:xfrm rot="0">
            <a:off x="3583884" y="4791086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24" id="224"/>
          <p:cNvSpPr txBox="true"/>
          <p:nvPr/>
        </p:nvSpPr>
        <p:spPr>
          <a:xfrm rot="0">
            <a:off x="3583884" y="512282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grpSp>
        <p:nvGrpSpPr>
          <p:cNvPr name="Group 225" id="225"/>
          <p:cNvGrpSpPr/>
          <p:nvPr/>
        </p:nvGrpSpPr>
        <p:grpSpPr>
          <a:xfrm rot="0">
            <a:off x="3509472" y="5427270"/>
            <a:ext cx="1880989" cy="252621"/>
            <a:chOff x="0" y="0"/>
            <a:chExt cx="566113" cy="76030"/>
          </a:xfrm>
        </p:grpSpPr>
        <p:sp>
          <p:nvSpPr>
            <p:cNvPr name="Freeform 226" id="226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7" id="227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TextBox 228" id="228"/>
          <p:cNvSpPr txBox="true"/>
          <p:nvPr/>
        </p:nvSpPr>
        <p:spPr>
          <a:xfrm rot="0">
            <a:off x="3583884" y="5454563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29" id="229"/>
          <p:cNvGrpSpPr/>
          <p:nvPr/>
        </p:nvGrpSpPr>
        <p:grpSpPr>
          <a:xfrm rot="0">
            <a:off x="2515909" y="5981256"/>
            <a:ext cx="2998229" cy="1185985"/>
            <a:chOff x="0" y="0"/>
            <a:chExt cx="1045509" cy="413564"/>
          </a:xfrm>
        </p:grpSpPr>
        <p:sp>
          <p:nvSpPr>
            <p:cNvPr name="Freeform 230" id="230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231" id="231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2" id="232"/>
          <p:cNvGrpSpPr/>
          <p:nvPr/>
        </p:nvGrpSpPr>
        <p:grpSpPr>
          <a:xfrm rot="0">
            <a:off x="2626253" y="6179451"/>
            <a:ext cx="806182" cy="806182"/>
            <a:chOff x="0" y="0"/>
            <a:chExt cx="812800" cy="812800"/>
          </a:xfrm>
        </p:grpSpPr>
        <p:sp>
          <p:nvSpPr>
            <p:cNvPr name="Freeform 233" id="2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234" id="23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5" id="235"/>
          <p:cNvGrpSpPr/>
          <p:nvPr/>
        </p:nvGrpSpPr>
        <p:grpSpPr>
          <a:xfrm rot="0">
            <a:off x="3509472" y="6116199"/>
            <a:ext cx="1880989" cy="252621"/>
            <a:chOff x="0" y="0"/>
            <a:chExt cx="566113" cy="76030"/>
          </a:xfrm>
        </p:grpSpPr>
        <p:sp>
          <p:nvSpPr>
            <p:cNvPr name="Freeform 236" id="236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7" id="237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8" id="238"/>
          <p:cNvGrpSpPr/>
          <p:nvPr/>
        </p:nvGrpSpPr>
        <p:grpSpPr>
          <a:xfrm rot="0">
            <a:off x="3509472" y="6447938"/>
            <a:ext cx="1880989" cy="252621"/>
            <a:chOff x="0" y="0"/>
            <a:chExt cx="566113" cy="76030"/>
          </a:xfrm>
        </p:grpSpPr>
        <p:sp>
          <p:nvSpPr>
            <p:cNvPr name="Freeform 239" id="239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0" id="240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41" id="241"/>
          <p:cNvSpPr/>
          <p:nvPr/>
        </p:nvSpPr>
        <p:spPr>
          <a:xfrm flipH="true" flipV="false" rot="-133778">
            <a:off x="2641315" y="6131233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2" id="242"/>
          <p:cNvSpPr txBox="true"/>
          <p:nvPr/>
        </p:nvSpPr>
        <p:spPr>
          <a:xfrm rot="0">
            <a:off x="3583884" y="6143492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43" id="243"/>
          <p:cNvSpPr txBox="true"/>
          <p:nvPr/>
        </p:nvSpPr>
        <p:spPr>
          <a:xfrm rot="0">
            <a:off x="3583884" y="6475230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grpSp>
        <p:nvGrpSpPr>
          <p:cNvPr name="Group 244" id="244"/>
          <p:cNvGrpSpPr/>
          <p:nvPr/>
        </p:nvGrpSpPr>
        <p:grpSpPr>
          <a:xfrm rot="0">
            <a:off x="3509472" y="6779676"/>
            <a:ext cx="1880989" cy="252621"/>
            <a:chOff x="0" y="0"/>
            <a:chExt cx="566113" cy="76030"/>
          </a:xfrm>
        </p:grpSpPr>
        <p:sp>
          <p:nvSpPr>
            <p:cNvPr name="Freeform 245" id="245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6" id="246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TextBox 247" id="247"/>
          <p:cNvSpPr txBox="true"/>
          <p:nvPr/>
        </p:nvSpPr>
        <p:spPr>
          <a:xfrm rot="0">
            <a:off x="3583884" y="6806968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48" id="248"/>
          <p:cNvGrpSpPr/>
          <p:nvPr/>
        </p:nvGrpSpPr>
        <p:grpSpPr>
          <a:xfrm rot="0">
            <a:off x="2515909" y="7333661"/>
            <a:ext cx="2998229" cy="1185985"/>
            <a:chOff x="0" y="0"/>
            <a:chExt cx="1045509" cy="413564"/>
          </a:xfrm>
        </p:grpSpPr>
        <p:sp>
          <p:nvSpPr>
            <p:cNvPr name="Freeform 249" id="249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250" id="250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51" id="251"/>
          <p:cNvGrpSpPr/>
          <p:nvPr/>
        </p:nvGrpSpPr>
        <p:grpSpPr>
          <a:xfrm rot="0">
            <a:off x="2626253" y="7531857"/>
            <a:ext cx="806182" cy="806182"/>
            <a:chOff x="0" y="0"/>
            <a:chExt cx="812800" cy="812800"/>
          </a:xfrm>
        </p:grpSpPr>
        <p:sp>
          <p:nvSpPr>
            <p:cNvPr name="Freeform 252" id="2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253" id="25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54" id="254"/>
          <p:cNvGrpSpPr/>
          <p:nvPr/>
        </p:nvGrpSpPr>
        <p:grpSpPr>
          <a:xfrm rot="0">
            <a:off x="3509472" y="7468605"/>
            <a:ext cx="1880989" cy="252621"/>
            <a:chOff x="0" y="0"/>
            <a:chExt cx="566113" cy="76030"/>
          </a:xfrm>
        </p:grpSpPr>
        <p:sp>
          <p:nvSpPr>
            <p:cNvPr name="Freeform 255" id="255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6" id="256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57" id="257"/>
          <p:cNvGrpSpPr/>
          <p:nvPr/>
        </p:nvGrpSpPr>
        <p:grpSpPr>
          <a:xfrm rot="0">
            <a:off x="3509472" y="7800343"/>
            <a:ext cx="1880989" cy="252621"/>
            <a:chOff x="0" y="0"/>
            <a:chExt cx="566113" cy="76030"/>
          </a:xfrm>
        </p:grpSpPr>
        <p:sp>
          <p:nvSpPr>
            <p:cNvPr name="Freeform 258" id="258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9" id="259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60" id="260"/>
          <p:cNvSpPr/>
          <p:nvPr/>
        </p:nvSpPr>
        <p:spPr>
          <a:xfrm flipH="true" flipV="false" rot="-133778">
            <a:off x="2641315" y="7483638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1" id="261"/>
          <p:cNvSpPr txBox="true"/>
          <p:nvPr/>
        </p:nvSpPr>
        <p:spPr>
          <a:xfrm rot="0">
            <a:off x="3583884" y="7495897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62" id="262"/>
          <p:cNvSpPr txBox="true"/>
          <p:nvPr/>
        </p:nvSpPr>
        <p:spPr>
          <a:xfrm rot="0">
            <a:off x="3583884" y="7827636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grpSp>
        <p:nvGrpSpPr>
          <p:cNvPr name="Group 263" id="263"/>
          <p:cNvGrpSpPr/>
          <p:nvPr/>
        </p:nvGrpSpPr>
        <p:grpSpPr>
          <a:xfrm rot="0">
            <a:off x="3509472" y="8132082"/>
            <a:ext cx="1880989" cy="252621"/>
            <a:chOff x="0" y="0"/>
            <a:chExt cx="566113" cy="76030"/>
          </a:xfrm>
        </p:grpSpPr>
        <p:sp>
          <p:nvSpPr>
            <p:cNvPr name="Freeform 264" id="26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5" id="26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TextBox 266" id="266"/>
          <p:cNvSpPr txBox="true"/>
          <p:nvPr/>
        </p:nvSpPr>
        <p:spPr>
          <a:xfrm rot="0">
            <a:off x="3583884" y="8159374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67" id="267"/>
          <p:cNvGrpSpPr/>
          <p:nvPr/>
        </p:nvGrpSpPr>
        <p:grpSpPr>
          <a:xfrm rot="0">
            <a:off x="2515909" y="8686067"/>
            <a:ext cx="2998229" cy="1185985"/>
            <a:chOff x="0" y="0"/>
            <a:chExt cx="1045509" cy="413564"/>
          </a:xfrm>
        </p:grpSpPr>
        <p:sp>
          <p:nvSpPr>
            <p:cNvPr name="Freeform 268" id="268"/>
            <p:cNvSpPr/>
            <p:nvPr/>
          </p:nvSpPr>
          <p:spPr>
            <a:xfrm flipH="false" flipV="false" rot="0">
              <a:off x="0" y="0"/>
              <a:ext cx="1045509" cy="413564"/>
            </a:xfrm>
            <a:custGeom>
              <a:avLst/>
              <a:gdLst/>
              <a:ahLst/>
              <a:cxnLst/>
              <a:rect r="r" b="b" t="t" l="l"/>
              <a:pathLst>
                <a:path h="41356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4502"/>
                  </a:lnTo>
                  <a:cubicBezTo>
                    <a:pt x="1045509" y="377514"/>
                    <a:pt x="1040340" y="389993"/>
                    <a:pt x="1031139" y="399194"/>
                  </a:cubicBezTo>
                  <a:cubicBezTo>
                    <a:pt x="1021939" y="408395"/>
                    <a:pt x="1009460" y="413564"/>
                    <a:pt x="996448" y="413564"/>
                  </a:cubicBezTo>
                  <a:lnTo>
                    <a:pt x="49061" y="413564"/>
                  </a:lnTo>
                  <a:cubicBezTo>
                    <a:pt x="21965" y="413564"/>
                    <a:pt x="0" y="391598"/>
                    <a:pt x="0" y="364502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F5C4C3"/>
            </a:solidFill>
          </p:spPr>
        </p:sp>
        <p:sp>
          <p:nvSpPr>
            <p:cNvPr name="TextBox 269" id="269"/>
            <p:cNvSpPr txBox="true"/>
            <p:nvPr/>
          </p:nvSpPr>
          <p:spPr>
            <a:xfrm>
              <a:off x="0" y="-28575"/>
              <a:ext cx="1045509" cy="44213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70" id="270"/>
          <p:cNvGrpSpPr/>
          <p:nvPr/>
        </p:nvGrpSpPr>
        <p:grpSpPr>
          <a:xfrm rot="0">
            <a:off x="2626253" y="8884263"/>
            <a:ext cx="806182" cy="806182"/>
            <a:chOff x="0" y="0"/>
            <a:chExt cx="812800" cy="812800"/>
          </a:xfrm>
        </p:grpSpPr>
        <p:sp>
          <p:nvSpPr>
            <p:cNvPr name="Freeform 271" id="27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985A6"/>
            </a:solidFill>
          </p:spPr>
        </p:sp>
        <p:sp>
          <p:nvSpPr>
            <p:cNvPr name="TextBox 272" id="27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73" id="273"/>
          <p:cNvGrpSpPr/>
          <p:nvPr/>
        </p:nvGrpSpPr>
        <p:grpSpPr>
          <a:xfrm rot="0">
            <a:off x="3509472" y="8821011"/>
            <a:ext cx="1880989" cy="252621"/>
            <a:chOff x="0" y="0"/>
            <a:chExt cx="566113" cy="76030"/>
          </a:xfrm>
        </p:grpSpPr>
        <p:sp>
          <p:nvSpPr>
            <p:cNvPr name="Freeform 274" id="27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5" id="27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76" id="276"/>
          <p:cNvGrpSpPr/>
          <p:nvPr/>
        </p:nvGrpSpPr>
        <p:grpSpPr>
          <a:xfrm rot="0">
            <a:off x="3509472" y="9152749"/>
            <a:ext cx="1880989" cy="252621"/>
            <a:chOff x="0" y="0"/>
            <a:chExt cx="566113" cy="76030"/>
          </a:xfrm>
        </p:grpSpPr>
        <p:sp>
          <p:nvSpPr>
            <p:cNvPr name="Freeform 277" id="27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8" id="27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79" id="279"/>
          <p:cNvSpPr/>
          <p:nvPr/>
        </p:nvSpPr>
        <p:spPr>
          <a:xfrm flipH="true" flipV="false" rot="-133778">
            <a:off x="2641315" y="8836044"/>
            <a:ext cx="788201" cy="789637"/>
          </a:xfrm>
          <a:custGeom>
            <a:avLst/>
            <a:gdLst/>
            <a:ahLst/>
            <a:cxnLst/>
            <a:rect r="r" b="b" t="t" l="l"/>
            <a:pathLst>
              <a:path h="789637" w="788201">
                <a:moveTo>
                  <a:pt x="788201" y="0"/>
                </a:moveTo>
                <a:lnTo>
                  <a:pt x="0" y="0"/>
                </a:lnTo>
                <a:lnTo>
                  <a:pt x="0" y="789637"/>
                </a:lnTo>
                <a:lnTo>
                  <a:pt x="788201" y="789637"/>
                </a:lnTo>
                <a:lnTo>
                  <a:pt x="7882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0" id="280"/>
          <p:cNvSpPr txBox="true"/>
          <p:nvPr/>
        </p:nvSpPr>
        <p:spPr>
          <a:xfrm rot="0">
            <a:off x="3583884" y="8848303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81" id="281"/>
          <p:cNvSpPr txBox="true"/>
          <p:nvPr/>
        </p:nvSpPr>
        <p:spPr>
          <a:xfrm rot="0">
            <a:off x="3583884" y="9180041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grpSp>
        <p:nvGrpSpPr>
          <p:cNvPr name="Group 282" id="282"/>
          <p:cNvGrpSpPr/>
          <p:nvPr/>
        </p:nvGrpSpPr>
        <p:grpSpPr>
          <a:xfrm rot="0">
            <a:off x="3509472" y="9484487"/>
            <a:ext cx="1880989" cy="252621"/>
            <a:chOff x="0" y="0"/>
            <a:chExt cx="566113" cy="76030"/>
          </a:xfrm>
        </p:grpSpPr>
        <p:sp>
          <p:nvSpPr>
            <p:cNvPr name="Freeform 283" id="283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4" id="284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TextBox 285" id="285"/>
          <p:cNvSpPr txBox="true"/>
          <p:nvPr/>
        </p:nvSpPr>
        <p:spPr>
          <a:xfrm rot="0">
            <a:off x="3583884" y="9511780"/>
            <a:ext cx="622149" cy="17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  <a:spcBef>
                <a:spcPct val="0"/>
              </a:spcBef>
            </a:pPr>
            <a:r>
              <a:rPr lang="en-US" sz="1042">
                <a:solidFill>
                  <a:srgbClr val="6E3D70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2497" y="616585"/>
            <a:ext cx="1728000" cy="252000"/>
            <a:chOff x="0" y="0"/>
            <a:chExt cx="1502238" cy="2190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32497" y="3881724"/>
            <a:ext cx="1728000" cy="252000"/>
            <a:chOff x="0" y="0"/>
            <a:chExt cx="1502238" cy="2190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32497" y="950703"/>
            <a:ext cx="1728000" cy="252000"/>
            <a:chOff x="0" y="0"/>
            <a:chExt cx="1502238" cy="2190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32497" y="4215842"/>
            <a:ext cx="1728000" cy="252000"/>
            <a:chOff x="0" y="0"/>
            <a:chExt cx="1502238" cy="2190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458697" y="637950"/>
            <a:ext cx="1377268" cy="137726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458697" y="2224790"/>
            <a:ext cx="1377268" cy="137726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780820" y="960074"/>
            <a:ext cx="733021" cy="73302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780820" y="2546913"/>
            <a:ext cx="733021" cy="73302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129274" y="643945"/>
            <a:ext cx="2998229" cy="1197687"/>
            <a:chOff x="0" y="0"/>
            <a:chExt cx="1045509" cy="41764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4129274" y="2022607"/>
            <a:ext cx="2998229" cy="1197687"/>
            <a:chOff x="0" y="0"/>
            <a:chExt cx="1045509" cy="41764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4239618" y="842141"/>
            <a:ext cx="806182" cy="806182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4239618" y="2220803"/>
            <a:ext cx="806182" cy="806182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117632" y="787183"/>
            <a:ext cx="1880989" cy="252621"/>
            <a:chOff x="0" y="0"/>
            <a:chExt cx="566113" cy="7603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5117632" y="2165845"/>
            <a:ext cx="1880989" cy="252621"/>
            <a:chOff x="0" y="0"/>
            <a:chExt cx="566113" cy="7603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5117632" y="1118922"/>
            <a:ext cx="1880989" cy="252621"/>
            <a:chOff x="0" y="0"/>
            <a:chExt cx="566113" cy="7603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5117632" y="2497583"/>
            <a:ext cx="1880989" cy="252621"/>
            <a:chOff x="0" y="0"/>
            <a:chExt cx="566113" cy="7603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5117632" y="1450660"/>
            <a:ext cx="1880989" cy="252621"/>
            <a:chOff x="0" y="0"/>
            <a:chExt cx="566113" cy="7603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117632" y="2829322"/>
            <a:ext cx="1880989" cy="252621"/>
            <a:chOff x="0" y="0"/>
            <a:chExt cx="566113" cy="7603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524251" y="654788"/>
            <a:ext cx="1544493" cy="184490"/>
            <a:chOff x="0" y="0"/>
            <a:chExt cx="2059324" cy="245986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524251" y="3919927"/>
            <a:ext cx="1544493" cy="184490"/>
            <a:chOff x="0" y="0"/>
            <a:chExt cx="2059324" cy="245986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524251" y="988906"/>
            <a:ext cx="1544493" cy="184490"/>
            <a:chOff x="0" y="0"/>
            <a:chExt cx="2059324" cy="245986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64" id="64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524251" y="4254045"/>
            <a:ext cx="1544493" cy="184490"/>
            <a:chOff x="0" y="0"/>
            <a:chExt cx="2059324" cy="245986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432497" y="1284821"/>
            <a:ext cx="1728000" cy="252000"/>
            <a:chOff x="0" y="0"/>
            <a:chExt cx="1502238" cy="219076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432497" y="4549960"/>
            <a:ext cx="1728000" cy="252000"/>
            <a:chOff x="0" y="0"/>
            <a:chExt cx="1502238" cy="219076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524251" y="1323024"/>
            <a:ext cx="1544493" cy="184490"/>
            <a:chOff x="0" y="0"/>
            <a:chExt cx="2059324" cy="245986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524251" y="4588163"/>
            <a:ext cx="1544493" cy="184490"/>
            <a:chOff x="0" y="0"/>
            <a:chExt cx="2059324" cy="245986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432497" y="1618939"/>
            <a:ext cx="1728000" cy="252000"/>
            <a:chOff x="0" y="0"/>
            <a:chExt cx="1502238" cy="219076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432497" y="4884078"/>
            <a:ext cx="1728000" cy="252000"/>
            <a:chOff x="0" y="0"/>
            <a:chExt cx="1502238" cy="219076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524251" y="1657142"/>
            <a:ext cx="1544493" cy="184490"/>
            <a:chOff x="0" y="0"/>
            <a:chExt cx="2059324" cy="245986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8" id="88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524251" y="4922281"/>
            <a:ext cx="1544493" cy="184490"/>
            <a:chOff x="0" y="0"/>
            <a:chExt cx="2059324" cy="245986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1" id="91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432497" y="1953057"/>
            <a:ext cx="1728000" cy="252000"/>
            <a:chOff x="0" y="0"/>
            <a:chExt cx="1502238" cy="219076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432497" y="5218197"/>
            <a:ext cx="1728000" cy="252000"/>
            <a:chOff x="0" y="0"/>
            <a:chExt cx="1502238" cy="219076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524251" y="1991260"/>
            <a:ext cx="1544493" cy="184490"/>
            <a:chOff x="0" y="0"/>
            <a:chExt cx="2059324" cy="245986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0" id="100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1" id="101"/>
          <p:cNvSpPr/>
          <p:nvPr/>
        </p:nvSpPr>
        <p:spPr>
          <a:xfrm flipH="false" flipV="false" rot="0">
            <a:off x="524251" y="5256400"/>
            <a:ext cx="176439" cy="184490"/>
          </a:xfrm>
          <a:custGeom>
            <a:avLst/>
            <a:gdLst/>
            <a:ahLst/>
            <a:cxnLst/>
            <a:rect r="r" b="b" t="t" l="l"/>
            <a:pathLst>
              <a:path h="184490" w="176439">
                <a:moveTo>
                  <a:pt x="0" y="0"/>
                </a:moveTo>
                <a:lnTo>
                  <a:pt x="176439" y="0"/>
                </a:lnTo>
                <a:lnTo>
                  <a:pt x="176439" y="184489"/>
                </a:lnTo>
                <a:lnTo>
                  <a:pt x="0" y="1844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2" id="102"/>
          <p:cNvGrpSpPr/>
          <p:nvPr/>
        </p:nvGrpSpPr>
        <p:grpSpPr>
          <a:xfrm rot="0">
            <a:off x="432497" y="2287176"/>
            <a:ext cx="1728000" cy="252000"/>
            <a:chOff x="0" y="0"/>
            <a:chExt cx="1502238" cy="219076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04" id="10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432497" y="5552315"/>
            <a:ext cx="1728000" cy="252000"/>
            <a:chOff x="0" y="0"/>
            <a:chExt cx="1502238" cy="219076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107" id="10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524251" y="2325379"/>
            <a:ext cx="1544493" cy="184490"/>
            <a:chOff x="0" y="0"/>
            <a:chExt cx="2059324" cy="245986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0" id="110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1" id="111"/>
          <p:cNvGrpSpPr/>
          <p:nvPr/>
        </p:nvGrpSpPr>
        <p:grpSpPr>
          <a:xfrm rot="0">
            <a:off x="524251" y="5590518"/>
            <a:ext cx="1544493" cy="184490"/>
            <a:chOff x="0" y="0"/>
            <a:chExt cx="2059324" cy="245986"/>
          </a:xfrm>
        </p:grpSpPr>
        <p:sp>
          <p:nvSpPr>
            <p:cNvPr name="Freeform 112" id="112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3" id="113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4" id="114"/>
          <p:cNvGrpSpPr/>
          <p:nvPr/>
        </p:nvGrpSpPr>
        <p:grpSpPr>
          <a:xfrm rot="0">
            <a:off x="432497" y="2621294"/>
            <a:ext cx="1728000" cy="252000"/>
            <a:chOff x="0" y="0"/>
            <a:chExt cx="1502238" cy="219076"/>
          </a:xfrm>
        </p:grpSpPr>
        <p:sp>
          <p:nvSpPr>
            <p:cNvPr name="Freeform 115" id="11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16" id="11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7" id="117"/>
          <p:cNvGrpSpPr/>
          <p:nvPr/>
        </p:nvGrpSpPr>
        <p:grpSpPr>
          <a:xfrm rot="0">
            <a:off x="432497" y="5886433"/>
            <a:ext cx="1728000" cy="252000"/>
            <a:chOff x="0" y="0"/>
            <a:chExt cx="1502238" cy="219076"/>
          </a:xfrm>
        </p:grpSpPr>
        <p:sp>
          <p:nvSpPr>
            <p:cNvPr name="Freeform 118" id="118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119" id="119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0" id="120"/>
          <p:cNvGrpSpPr/>
          <p:nvPr/>
        </p:nvGrpSpPr>
        <p:grpSpPr>
          <a:xfrm rot="0">
            <a:off x="524251" y="2659497"/>
            <a:ext cx="1544493" cy="184490"/>
            <a:chOff x="0" y="0"/>
            <a:chExt cx="2059324" cy="245986"/>
          </a:xfrm>
        </p:grpSpPr>
        <p:sp>
          <p:nvSpPr>
            <p:cNvPr name="Freeform 121" id="121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2" id="122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3" id="123"/>
          <p:cNvGrpSpPr/>
          <p:nvPr/>
        </p:nvGrpSpPr>
        <p:grpSpPr>
          <a:xfrm rot="0">
            <a:off x="524251" y="5924636"/>
            <a:ext cx="1544493" cy="184490"/>
            <a:chOff x="0" y="0"/>
            <a:chExt cx="2059324" cy="245986"/>
          </a:xfrm>
        </p:grpSpPr>
        <p:sp>
          <p:nvSpPr>
            <p:cNvPr name="Freeform 124" id="124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5" id="125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6" id="126"/>
          <p:cNvGrpSpPr/>
          <p:nvPr/>
        </p:nvGrpSpPr>
        <p:grpSpPr>
          <a:xfrm rot="0">
            <a:off x="432497" y="2955412"/>
            <a:ext cx="1728000" cy="252000"/>
            <a:chOff x="0" y="0"/>
            <a:chExt cx="1502238" cy="219076"/>
          </a:xfrm>
        </p:grpSpPr>
        <p:sp>
          <p:nvSpPr>
            <p:cNvPr name="Freeform 127" id="12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28" id="12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9" id="129"/>
          <p:cNvGrpSpPr/>
          <p:nvPr/>
        </p:nvGrpSpPr>
        <p:grpSpPr>
          <a:xfrm rot="0">
            <a:off x="432497" y="6220551"/>
            <a:ext cx="1728000" cy="252000"/>
            <a:chOff x="0" y="0"/>
            <a:chExt cx="1502238" cy="219076"/>
          </a:xfrm>
        </p:grpSpPr>
        <p:sp>
          <p:nvSpPr>
            <p:cNvPr name="Freeform 130" id="130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131" id="131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2" id="132"/>
          <p:cNvGrpSpPr/>
          <p:nvPr/>
        </p:nvGrpSpPr>
        <p:grpSpPr>
          <a:xfrm rot="0">
            <a:off x="432497" y="3293137"/>
            <a:ext cx="1728000" cy="252000"/>
            <a:chOff x="0" y="0"/>
            <a:chExt cx="1502238" cy="219076"/>
          </a:xfrm>
        </p:grpSpPr>
        <p:sp>
          <p:nvSpPr>
            <p:cNvPr name="Freeform 133" id="13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134" id="13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5" id="135"/>
          <p:cNvGrpSpPr/>
          <p:nvPr/>
        </p:nvGrpSpPr>
        <p:grpSpPr>
          <a:xfrm rot="0">
            <a:off x="432497" y="6558276"/>
            <a:ext cx="1728000" cy="252000"/>
            <a:chOff x="0" y="0"/>
            <a:chExt cx="1502238" cy="219076"/>
          </a:xfrm>
        </p:grpSpPr>
        <p:sp>
          <p:nvSpPr>
            <p:cNvPr name="Freeform 136" id="136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6EDB84"/>
            </a:solidFill>
          </p:spPr>
        </p:sp>
        <p:sp>
          <p:nvSpPr>
            <p:cNvPr name="TextBox 137" id="137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8" id="138"/>
          <p:cNvGrpSpPr/>
          <p:nvPr/>
        </p:nvGrpSpPr>
        <p:grpSpPr>
          <a:xfrm rot="0">
            <a:off x="524251" y="2993615"/>
            <a:ext cx="1544493" cy="184490"/>
            <a:chOff x="0" y="0"/>
            <a:chExt cx="2059324" cy="245986"/>
          </a:xfrm>
        </p:grpSpPr>
        <p:sp>
          <p:nvSpPr>
            <p:cNvPr name="Freeform 139" id="139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0" id="140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1" id="141"/>
          <p:cNvGrpSpPr/>
          <p:nvPr/>
        </p:nvGrpSpPr>
        <p:grpSpPr>
          <a:xfrm rot="0">
            <a:off x="524251" y="6258754"/>
            <a:ext cx="1544493" cy="184490"/>
            <a:chOff x="0" y="0"/>
            <a:chExt cx="2059324" cy="245986"/>
          </a:xfrm>
        </p:grpSpPr>
        <p:sp>
          <p:nvSpPr>
            <p:cNvPr name="Freeform 142" id="142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3" id="143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4" id="144"/>
          <p:cNvGrpSpPr/>
          <p:nvPr/>
        </p:nvGrpSpPr>
        <p:grpSpPr>
          <a:xfrm rot="0">
            <a:off x="524251" y="3331340"/>
            <a:ext cx="1544493" cy="184490"/>
            <a:chOff x="0" y="0"/>
            <a:chExt cx="2059324" cy="245986"/>
          </a:xfrm>
        </p:grpSpPr>
        <p:sp>
          <p:nvSpPr>
            <p:cNvPr name="Freeform 145" id="145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6" id="146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7" id="147"/>
          <p:cNvGrpSpPr/>
          <p:nvPr/>
        </p:nvGrpSpPr>
        <p:grpSpPr>
          <a:xfrm rot="0">
            <a:off x="524251" y="6596479"/>
            <a:ext cx="1544493" cy="184490"/>
            <a:chOff x="0" y="0"/>
            <a:chExt cx="2059324" cy="245986"/>
          </a:xfrm>
        </p:grpSpPr>
        <p:sp>
          <p:nvSpPr>
            <p:cNvPr name="Freeform 148" id="148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9" id="149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0" id="150"/>
          <p:cNvGrpSpPr/>
          <p:nvPr/>
        </p:nvGrpSpPr>
        <p:grpSpPr>
          <a:xfrm rot="0">
            <a:off x="432497" y="7146863"/>
            <a:ext cx="1728000" cy="252000"/>
            <a:chOff x="0" y="0"/>
            <a:chExt cx="1502238" cy="219076"/>
          </a:xfrm>
        </p:grpSpPr>
        <p:sp>
          <p:nvSpPr>
            <p:cNvPr name="Freeform 151" id="15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52" id="15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53" id="153"/>
          <p:cNvGrpSpPr/>
          <p:nvPr/>
        </p:nvGrpSpPr>
        <p:grpSpPr>
          <a:xfrm rot="0">
            <a:off x="432497" y="7480981"/>
            <a:ext cx="1728000" cy="252000"/>
            <a:chOff x="0" y="0"/>
            <a:chExt cx="1502238" cy="219076"/>
          </a:xfrm>
        </p:grpSpPr>
        <p:sp>
          <p:nvSpPr>
            <p:cNvPr name="Freeform 154" id="154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55" id="155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56" id="156"/>
          <p:cNvGrpSpPr/>
          <p:nvPr/>
        </p:nvGrpSpPr>
        <p:grpSpPr>
          <a:xfrm rot="0">
            <a:off x="524251" y="7185066"/>
            <a:ext cx="1544493" cy="184490"/>
            <a:chOff x="0" y="0"/>
            <a:chExt cx="2059324" cy="245986"/>
          </a:xfrm>
        </p:grpSpPr>
        <p:sp>
          <p:nvSpPr>
            <p:cNvPr name="Freeform 157" id="157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8" id="158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9" id="159"/>
          <p:cNvGrpSpPr/>
          <p:nvPr/>
        </p:nvGrpSpPr>
        <p:grpSpPr>
          <a:xfrm rot="0">
            <a:off x="524251" y="7519184"/>
            <a:ext cx="1544493" cy="184490"/>
            <a:chOff x="0" y="0"/>
            <a:chExt cx="2059324" cy="245986"/>
          </a:xfrm>
        </p:grpSpPr>
        <p:sp>
          <p:nvSpPr>
            <p:cNvPr name="Freeform 160" id="160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1" id="161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2" id="162"/>
          <p:cNvGrpSpPr/>
          <p:nvPr/>
        </p:nvGrpSpPr>
        <p:grpSpPr>
          <a:xfrm rot="0">
            <a:off x="432497" y="7815099"/>
            <a:ext cx="1728000" cy="252000"/>
            <a:chOff x="0" y="0"/>
            <a:chExt cx="1502238" cy="219076"/>
          </a:xfrm>
        </p:grpSpPr>
        <p:sp>
          <p:nvSpPr>
            <p:cNvPr name="Freeform 163" id="16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64" id="16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5" id="165"/>
          <p:cNvGrpSpPr/>
          <p:nvPr/>
        </p:nvGrpSpPr>
        <p:grpSpPr>
          <a:xfrm rot="0">
            <a:off x="524251" y="7853302"/>
            <a:ext cx="1544493" cy="184490"/>
            <a:chOff x="0" y="0"/>
            <a:chExt cx="2059324" cy="245986"/>
          </a:xfrm>
        </p:grpSpPr>
        <p:sp>
          <p:nvSpPr>
            <p:cNvPr name="Freeform 166" id="166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7" id="167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8" id="168"/>
          <p:cNvGrpSpPr/>
          <p:nvPr/>
        </p:nvGrpSpPr>
        <p:grpSpPr>
          <a:xfrm rot="0">
            <a:off x="432497" y="8149218"/>
            <a:ext cx="1728000" cy="252000"/>
            <a:chOff x="0" y="0"/>
            <a:chExt cx="1502238" cy="219076"/>
          </a:xfrm>
        </p:grpSpPr>
        <p:sp>
          <p:nvSpPr>
            <p:cNvPr name="Freeform 169" id="169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70" id="170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1" id="171"/>
          <p:cNvGrpSpPr/>
          <p:nvPr/>
        </p:nvGrpSpPr>
        <p:grpSpPr>
          <a:xfrm rot="0">
            <a:off x="524251" y="8187421"/>
            <a:ext cx="1544493" cy="184490"/>
            <a:chOff x="0" y="0"/>
            <a:chExt cx="2059324" cy="245986"/>
          </a:xfrm>
        </p:grpSpPr>
        <p:sp>
          <p:nvSpPr>
            <p:cNvPr name="Freeform 172" id="172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3" id="173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4" id="174"/>
          <p:cNvGrpSpPr/>
          <p:nvPr/>
        </p:nvGrpSpPr>
        <p:grpSpPr>
          <a:xfrm rot="0">
            <a:off x="432497" y="8483336"/>
            <a:ext cx="1728000" cy="252000"/>
            <a:chOff x="0" y="0"/>
            <a:chExt cx="1502238" cy="219076"/>
          </a:xfrm>
        </p:grpSpPr>
        <p:sp>
          <p:nvSpPr>
            <p:cNvPr name="Freeform 175" id="175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76" id="176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7" id="177"/>
          <p:cNvGrpSpPr/>
          <p:nvPr/>
        </p:nvGrpSpPr>
        <p:grpSpPr>
          <a:xfrm rot="0">
            <a:off x="524251" y="8521539"/>
            <a:ext cx="1544493" cy="184490"/>
            <a:chOff x="0" y="0"/>
            <a:chExt cx="2059324" cy="245986"/>
          </a:xfrm>
        </p:grpSpPr>
        <p:sp>
          <p:nvSpPr>
            <p:cNvPr name="Freeform 178" id="178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9" id="179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0" id="180"/>
          <p:cNvGrpSpPr/>
          <p:nvPr/>
        </p:nvGrpSpPr>
        <p:grpSpPr>
          <a:xfrm rot="0">
            <a:off x="432497" y="8817454"/>
            <a:ext cx="1728000" cy="252000"/>
            <a:chOff x="0" y="0"/>
            <a:chExt cx="1502238" cy="219076"/>
          </a:xfrm>
        </p:grpSpPr>
        <p:sp>
          <p:nvSpPr>
            <p:cNvPr name="Freeform 181" id="181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82" id="182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3" id="183"/>
          <p:cNvGrpSpPr/>
          <p:nvPr/>
        </p:nvGrpSpPr>
        <p:grpSpPr>
          <a:xfrm rot="0">
            <a:off x="524251" y="8855657"/>
            <a:ext cx="1544493" cy="184490"/>
            <a:chOff x="0" y="0"/>
            <a:chExt cx="2059324" cy="245986"/>
          </a:xfrm>
        </p:grpSpPr>
        <p:sp>
          <p:nvSpPr>
            <p:cNvPr name="Freeform 184" id="184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5" id="185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6" id="186"/>
          <p:cNvGrpSpPr/>
          <p:nvPr/>
        </p:nvGrpSpPr>
        <p:grpSpPr>
          <a:xfrm rot="0">
            <a:off x="432497" y="9151572"/>
            <a:ext cx="1728000" cy="252000"/>
            <a:chOff x="0" y="0"/>
            <a:chExt cx="1502238" cy="219076"/>
          </a:xfrm>
        </p:grpSpPr>
        <p:sp>
          <p:nvSpPr>
            <p:cNvPr name="Freeform 187" id="187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88" id="188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9" id="189"/>
          <p:cNvGrpSpPr/>
          <p:nvPr/>
        </p:nvGrpSpPr>
        <p:grpSpPr>
          <a:xfrm rot="0">
            <a:off x="432497" y="9485690"/>
            <a:ext cx="1728000" cy="252000"/>
            <a:chOff x="0" y="0"/>
            <a:chExt cx="1502238" cy="219076"/>
          </a:xfrm>
        </p:grpSpPr>
        <p:sp>
          <p:nvSpPr>
            <p:cNvPr name="Freeform 190" id="190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91" id="191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2" id="192"/>
          <p:cNvGrpSpPr/>
          <p:nvPr/>
        </p:nvGrpSpPr>
        <p:grpSpPr>
          <a:xfrm rot="0">
            <a:off x="432497" y="9823415"/>
            <a:ext cx="1728000" cy="252000"/>
            <a:chOff x="0" y="0"/>
            <a:chExt cx="1502238" cy="219076"/>
          </a:xfrm>
        </p:grpSpPr>
        <p:sp>
          <p:nvSpPr>
            <p:cNvPr name="Freeform 193" id="193"/>
            <p:cNvSpPr/>
            <p:nvPr/>
          </p:nvSpPr>
          <p:spPr>
            <a:xfrm flipH="false" flipV="false" rot="0">
              <a:off x="0" y="0"/>
              <a:ext cx="1502238" cy="219076"/>
            </a:xfrm>
            <a:custGeom>
              <a:avLst/>
              <a:gdLst/>
              <a:ahLst/>
              <a:cxnLst/>
              <a:rect r="r" b="b" t="t" l="l"/>
              <a:pathLst>
                <a:path h="219076" w="1502238">
                  <a:moveTo>
                    <a:pt x="31362" y="0"/>
                  </a:moveTo>
                  <a:lnTo>
                    <a:pt x="1470876" y="0"/>
                  </a:lnTo>
                  <a:cubicBezTo>
                    <a:pt x="1479194" y="0"/>
                    <a:pt x="1487171" y="3304"/>
                    <a:pt x="1493053" y="9186"/>
                  </a:cubicBezTo>
                  <a:cubicBezTo>
                    <a:pt x="1498934" y="15067"/>
                    <a:pt x="1502238" y="23044"/>
                    <a:pt x="1502238" y="31362"/>
                  </a:cubicBezTo>
                  <a:lnTo>
                    <a:pt x="1502238" y="187714"/>
                  </a:lnTo>
                  <a:cubicBezTo>
                    <a:pt x="1502238" y="196032"/>
                    <a:pt x="1498934" y="204009"/>
                    <a:pt x="1493053" y="209891"/>
                  </a:cubicBezTo>
                  <a:cubicBezTo>
                    <a:pt x="1487171" y="215772"/>
                    <a:pt x="1479194" y="219076"/>
                    <a:pt x="1470876" y="219076"/>
                  </a:cubicBezTo>
                  <a:lnTo>
                    <a:pt x="31362" y="219076"/>
                  </a:lnTo>
                  <a:cubicBezTo>
                    <a:pt x="23044" y="219076"/>
                    <a:pt x="15067" y="215772"/>
                    <a:pt x="9186" y="209891"/>
                  </a:cubicBezTo>
                  <a:cubicBezTo>
                    <a:pt x="3304" y="204009"/>
                    <a:pt x="0" y="196032"/>
                    <a:pt x="0" y="187714"/>
                  </a:cubicBezTo>
                  <a:lnTo>
                    <a:pt x="0" y="31362"/>
                  </a:lnTo>
                  <a:cubicBezTo>
                    <a:pt x="0" y="23044"/>
                    <a:pt x="3304" y="15067"/>
                    <a:pt x="9186" y="9186"/>
                  </a:cubicBezTo>
                  <a:cubicBezTo>
                    <a:pt x="15067" y="3304"/>
                    <a:pt x="23044" y="0"/>
                    <a:pt x="31362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194" id="194"/>
            <p:cNvSpPr txBox="true"/>
            <p:nvPr/>
          </p:nvSpPr>
          <p:spPr>
            <a:xfrm>
              <a:off x="0" y="-28575"/>
              <a:ext cx="1502238" cy="247651"/>
            </a:xfrm>
            <a:prstGeom prst="rect">
              <a:avLst/>
            </a:prstGeom>
          </p:spPr>
          <p:txBody>
            <a:bodyPr anchor="ctr" rtlCol="false" tIns="54308" lIns="54308" bIns="54308" rIns="54308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5" id="195"/>
          <p:cNvGrpSpPr/>
          <p:nvPr/>
        </p:nvGrpSpPr>
        <p:grpSpPr>
          <a:xfrm rot="0">
            <a:off x="524251" y="9523893"/>
            <a:ext cx="1544493" cy="184490"/>
            <a:chOff x="0" y="0"/>
            <a:chExt cx="2059324" cy="245986"/>
          </a:xfrm>
        </p:grpSpPr>
        <p:sp>
          <p:nvSpPr>
            <p:cNvPr name="Freeform 196" id="196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7" id="197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8" id="198"/>
          <p:cNvGrpSpPr/>
          <p:nvPr/>
        </p:nvGrpSpPr>
        <p:grpSpPr>
          <a:xfrm rot="0">
            <a:off x="524251" y="9861618"/>
            <a:ext cx="1544493" cy="184490"/>
            <a:chOff x="0" y="0"/>
            <a:chExt cx="2059324" cy="245986"/>
          </a:xfrm>
        </p:grpSpPr>
        <p:sp>
          <p:nvSpPr>
            <p:cNvPr name="Freeform 199" id="199"/>
            <p:cNvSpPr/>
            <p:nvPr/>
          </p:nvSpPr>
          <p:spPr>
            <a:xfrm flipH="false" flipV="false" rot="0">
              <a:off x="0" y="0"/>
              <a:ext cx="235252" cy="245986"/>
            </a:xfrm>
            <a:custGeom>
              <a:avLst/>
              <a:gdLst/>
              <a:ahLst/>
              <a:cxnLst/>
              <a:rect r="r" b="b" t="t" l="l"/>
              <a:pathLst>
                <a:path h="245986" w="235252">
                  <a:moveTo>
                    <a:pt x="0" y="0"/>
                  </a:moveTo>
                  <a:lnTo>
                    <a:pt x="235252" y="0"/>
                  </a:lnTo>
                  <a:lnTo>
                    <a:pt x="235252" y="245986"/>
                  </a:lnTo>
                  <a:lnTo>
                    <a:pt x="0" y="2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0" id="200"/>
            <p:cNvSpPr txBox="true"/>
            <p:nvPr/>
          </p:nvSpPr>
          <p:spPr>
            <a:xfrm rot="0">
              <a:off x="264246" y="-4430"/>
              <a:ext cx="1795078" cy="2357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53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01" id="201"/>
          <p:cNvSpPr/>
          <p:nvPr/>
        </p:nvSpPr>
        <p:spPr>
          <a:xfrm flipH="false" flipV="false" rot="0">
            <a:off x="4314168" y="916691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2"/>
                </a:lnTo>
                <a:lnTo>
                  <a:pt x="0" y="65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2" id="202"/>
          <p:cNvSpPr/>
          <p:nvPr/>
        </p:nvSpPr>
        <p:spPr>
          <a:xfrm flipH="false" flipV="false" rot="0">
            <a:off x="2808946" y="988199"/>
            <a:ext cx="676769" cy="676769"/>
          </a:xfrm>
          <a:custGeom>
            <a:avLst/>
            <a:gdLst/>
            <a:ahLst/>
            <a:cxnLst/>
            <a:rect r="r" b="b" t="t" l="l"/>
            <a:pathLst>
              <a:path h="676769" w="676769">
                <a:moveTo>
                  <a:pt x="0" y="0"/>
                </a:moveTo>
                <a:lnTo>
                  <a:pt x="676770" y="0"/>
                </a:lnTo>
                <a:lnTo>
                  <a:pt x="676770" y="676770"/>
                </a:lnTo>
                <a:lnTo>
                  <a:pt x="0" y="676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3" id="203"/>
          <p:cNvSpPr/>
          <p:nvPr/>
        </p:nvSpPr>
        <p:spPr>
          <a:xfrm flipH="false" flipV="false" rot="0">
            <a:off x="2808946" y="2575039"/>
            <a:ext cx="676769" cy="676769"/>
          </a:xfrm>
          <a:custGeom>
            <a:avLst/>
            <a:gdLst/>
            <a:ahLst/>
            <a:cxnLst/>
            <a:rect r="r" b="b" t="t" l="l"/>
            <a:pathLst>
              <a:path h="676769" w="676769">
                <a:moveTo>
                  <a:pt x="0" y="0"/>
                </a:moveTo>
                <a:lnTo>
                  <a:pt x="676770" y="0"/>
                </a:lnTo>
                <a:lnTo>
                  <a:pt x="676770" y="676769"/>
                </a:lnTo>
                <a:lnTo>
                  <a:pt x="0" y="6767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4" id="204"/>
          <p:cNvSpPr/>
          <p:nvPr/>
        </p:nvSpPr>
        <p:spPr>
          <a:xfrm flipH="false" flipV="false" rot="0">
            <a:off x="4314168" y="2295353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1"/>
                </a:lnTo>
                <a:lnTo>
                  <a:pt x="0" y="6570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5" id="205"/>
          <p:cNvSpPr txBox="true"/>
          <p:nvPr/>
        </p:nvSpPr>
        <p:spPr>
          <a:xfrm rot="0">
            <a:off x="5192045" y="824001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06" id="206"/>
          <p:cNvSpPr txBox="true"/>
          <p:nvPr/>
        </p:nvSpPr>
        <p:spPr>
          <a:xfrm rot="0">
            <a:off x="5192045" y="2202662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07" id="207"/>
          <p:cNvSpPr txBox="true"/>
          <p:nvPr/>
        </p:nvSpPr>
        <p:spPr>
          <a:xfrm rot="0">
            <a:off x="5192045" y="1155739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208" id="208"/>
          <p:cNvSpPr txBox="true"/>
          <p:nvPr/>
        </p:nvSpPr>
        <p:spPr>
          <a:xfrm rot="0">
            <a:off x="5192045" y="2534401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209" id="209"/>
          <p:cNvSpPr txBox="true"/>
          <p:nvPr/>
        </p:nvSpPr>
        <p:spPr>
          <a:xfrm rot="0">
            <a:off x="5192045" y="1487477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210" id="210"/>
          <p:cNvSpPr txBox="true"/>
          <p:nvPr/>
        </p:nvSpPr>
        <p:spPr>
          <a:xfrm rot="0">
            <a:off x="5192045" y="2866139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11" id="211"/>
          <p:cNvGrpSpPr/>
          <p:nvPr/>
        </p:nvGrpSpPr>
        <p:grpSpPr>
          <a:xfrm rot="0">
            <a:off x="4129274" y="3401269"/>
            <a:ext cx="2998229" cy="1197687"/>
            <a:chOff x="0" y="0"/>
            <a:chExt cx="1045509" cy="417644"/>
          </a:xfrm>
        </p:grpSpPr>
        <p:sp>
          <p:nvSpPr>
            <p:cNvPr name="Freeform 212" id="212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213" id="213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14" id="214"/>
          <p:cNvGrpSpPr/>
          <p:nvPr/>
        </p:nvGrpSpPr>
        <p:grpSpPr>
          <a:xfrm rot="0">
            <a:off x="4239618" y="3599464"/>
            <a:ext cx="806182" cy="806182"/>
            <a:chOff x="0" y="0"/>
            <a:chExt cx="812800" cy="812800"/>
          </a:xfrm>
        </p:grpSpPr>
        <p:sp>
          <p:nvSpPr>
            <p:cNvPr name="Freeform 215" id="2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216" id="21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17" id="217"/>
          <p:cNvGrpSpPr/>
          <p:nvPr/>
        </p:nvGrpSpPr>
        <p:grpSpPr>
          <a:xfrm rot="0">
            <a:off x="5117632" y="3544506"/>
            <a:ext cx="1880989" cy="252621"/>
            <a:chOff x="0" y="0"/>
            <a:chExt cx="566113" cy="76030"/>
          </a:xfrm>
        </p:grpSpPr>
        <p:sp>
          <p:nvSpPr>
            <p:cNvPr name="Freeform 218" id="218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9" id="219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20" id="220"/>
          <p:cNvGrpSpPr/>
          <p:nvPr/>
        </p:nvGrpSpPr>
        <p:grpSpPr>
          <a:xfrm rot="0">
            <a:off x="5117632" y="3876245"/>
            <a:ext cx="1880989" cy="252621"/>
            <a:chOff x="0" y="0"/>
            <a:chExt cx="566113" cy="76030"/>
          </a:xfrm>
        </p:grpSpPr>
        <p:sp>
          <p:nvSpPr>
            <p:cNvPr name="Freeform 221" id="221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2" id="222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23" id="223"/>
          <p:cNvGrpSpPr/>
          <p:nvPr/>
        </p:nvGrpSpPr>
        <p:grpSpPr>
          <a:xfrm rot="0">
            <a:off x="5117632" y="4207983"/>
            <a:ext cx="1880989" cy="252621"/>
            <a:chOff x="0" y="0"/>
            <a:chExt cx="566113" cy="76030"/>
          </a:xfrm>
        </p:grpSpPr>
        <p:sp>
          <p:nvSpPr>
            <p:cNvPr name="Freeform 224" id="22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5" id="22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26" id="226"/>
          <p:cNvSpPr/>
          <p:nvPr/>
        </p:nvSpPr>
        <p:spPr>
          <a:xfrm flipH="false" flipV="false" rot="0">
            <a:off x="4314168" y="3674014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2"/>
                </a:lnTo>
                <a:lnTo>
                  <a:pt x="0" y="65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7" id="227"/>
          <p:cNvSpPr txBox="true"/>
          <p:nvPr/>
        </p:nvSpPr>
        <p:spPr>
          <a:xfrm rot="0">
            <a:off x="5192045" y="3581324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28" id="228"/>
          <p:cNvSpPr txBox="true"/>
          <p:nvPr/>
        </p:nvSpPr>
        <p:spPr>
          <a:xfrm rot="0">
            <a:off x="5192045" y="3913062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229" id="229"/>
          <p:cNvSpPr txBox="true"/>
          <p:nvPr/>
        </p:nvSpPr>
        <p:spPr>
          <a:xfrm rot="0">
            <a:off x="5192045" y="4244801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30" id="230"/>
          <p:cNvGrpSpPr/>
          <p:nvPr/>
        </p:nvGrpSpPr>
        <p:grpSpPr>
          <a:xfrm rot="0">
            <a:off x="4129274" y="4779930"/>
            <a:ext cx="2998229" cy="1197687"/>
            <a:chOff x="0" y="0"/>
            <a:chExt cx="1045509" cy="417644"/>
          </a:xfrm>
        </p:grpSpPr>
        <p:sp>
          <p:nvSpPr>
            <p:cNvPr name="Freeform 231" id="231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232" id="232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3" id="233"/>
          <p:cNvGrpSpPr/>
          <p:nvPr/>
        </p:nvGrpSpPr>
        <p:grpSpPr>
          <a:xfrm rot="0">
            <a:off x="4239618" y="4978126"/>
            <a:ext cx="806182" cy="806182"/>
            <a:chOff x="0" y="0"/>
            <a:chExt cx="812800" cy="812800"/>
          </a:xfrm>
        </p:grpSpPr>
        <p:sp>
          <p:nvSpPr>
            <p:cNvPr name="Freeform 234" id="2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235" id="23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6" id="236"/>
          <p:cNvGrpSpPr/>
          <p:nvPr/>
        </p:nvGrpSpPr>
        <p:grpSpPr>
          <a:xfrm rot="0">
            <a:off x="5117632" y="4923168"/>
            <a:ext cx="1880989" cy="252621"/>
            <a:chOff x="0" y="0"/>
            <a:chExt cx="566113" cy="76030"/>
          </a:xfrm>
        </p:grpSpPr>
        <p:sp>
          <p:nvSpPr>
            <p:cNvPr name="Freeform 237" id="23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8" id="23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39" id="239"/>
          <p:cNvGrpSpPr/>
          <p:nvPr/>
        </p:nvGrpSpPr>
        <p:grpSpPr>
          <a:xfrm rot="0">
            <a:off x="5117632" y="5254906"/>
            <a:ext cx="1880989" cy="252621"/>
            <a:chOff x="0" y="0"/>
            <a:chExt cx="566113" cy="76030"/>
          </a:xfrm>
        </p:grpSpPr>
        <p:sp>
          <p:nvSpPr>
            <p:cNvPr name="Freeform 240" id="240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1" id="241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42" id="242"/>
          <p:cNvGrpSpPr/>
          <p:nvPr/>
        </p:nvGrpSpPr>
        <p:grpSpPr>
          <a:xfrm rot="0">
            <a:off x="5117632" y="5586645"/>
            <a:ext cx="1880989" cy="252621"/>
            <a:chOff x="0" y="0"/>
            <a:chExt cx="566113" cy="76030"/>
          </a:xfrm>
        </p:grpSpPr>
        <p:sp>
          <p:nvSpPr>
            <p:cNvPr name="Freeform 243" id="243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4" id="244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45" id="245"/>
          <p:cNvSpPr/>
          <p:nvPr/>
        </p:nvSpPr>
        <p:spPr>
          <a:xfrm flipH="false" flipV="false" rot="0">
            <a:off x="4314168" y="5052676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2"/>
                </a:lnTo>
                <a:lnTo>
                  <a:pt x="0" y="65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6" id="246"/>
          <p:cNvSpPr txBox="true"/>
          <p:nvPr/>
        </p:nvSpPr>
        <p:spPr>
          <a:xfrm rot="0">
            <a:off x="5192045" y="4959985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47" id="247"/>
          <p:cNvSpPr txBox="true"/>
          <p:nvPr/>
        </p:nvSpPr>
        <p:spPr>
          <a:xfrm rot="0">
            <a:off x="5192045" y="5291724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248" id="248"/>
          <p:cNvSpPr txBox="true"/>
          <p:nvPr/>
        </p:nvSpPr>
        <p:spPr>
          <a:xfrm rot="0">
            <a:off x="5192045" y="5623462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49" id="249"/>
          <p:cNvGrpSpPr/>
          <p:nvPr/>
        </p:nvGrpSpPr>
        <p:grpSpPr>
          <a:xfrm rot="0">
            <a:off x="4129274" y="6110967"/>
            <a:ext cx="2998229" cy="1197687"/>
            <a:chOff x="0" y="0"/>
            <a:chExt cx="1045509" cy="417644"/>
          </a:xfrm>
        </p:grpSpPr>
        <p:sp>
          <p:nvSpPr>
            <p:cNvPr name="Freeform 250" id="250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251" id="251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52" id="252"/>
          <p:cNvGrpSpPr/>
          <p:nvPr/>
        </p:nvGrpSpPr>
        <p:grpSpPr>
          <a:xfrm rot="0">
            <a:off x="4129274" y="7442003"/>
            <a:ext cx="2998229" cy="1197687"/>
            <a:chOff x="0" y="0"/>
            <a:chExt cx="1045509" cy="417644"/>
          </a:xfrm>
        </p:grpSpPr>
        <p:sp>
          <p:nvSpPr>
            <p:cNvPr name="Freeform 253" id="253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254" id="254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55" id="255"/>
          <p:cNvGrpSpPr/>
          <p:nvPr/>
        </p:nvGrpSpPr>
        <p:grpSpPr>
          <a:xfrm rot="0">
            <a:off x="4239618" y="6309162"/>
            <a:ext cx="806182" cy="806182"/>
            <a:chOff x="0" y="0"/>
            <a:chExt cx="812800" cy="812800"/>
          </a:xfrm>
        </p:grpSpPr>
        <p:sp>
          <p:nvSpPr>
            <p:cNvPr name="Freeform 256" id="2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257" id="25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58" id="258"/>
          <p:cNvGrpSpPr/>
          <p:nvPr/>
        </p:nvGrpSpPr>
        <p:grpSpPr>
          <a:xfrm rot="0">
            <a:off x="4239618" y="7640199"/>
            <a:ext cx="806182" cy="806182"/>
            <a:chOff x="0" y="0"/>
            <a:chExt cx="812800" cy="812800"/>
          </a:xfrm>
        </p:grpSpPr>
        <p:sp>
          <p:nvSpPr>
            <p:cNvPr name="Freeform 259" id="2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260" id="26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61" id="261"/>
          <p:cNvGrpSpPr/>
          <p:nvPr/>
        </p:nvGrpSpPr>
        <p:grpSpPr>
          <a:xfrm rot="0">
            <a:off x="5117632" y="6254204"/>
            <a:ext cx="1880989" cy="252621"/>
            <a:chOff x="0" y="0"/>
            <a:chExt cx="566113" cy="76030"/>
          </a:xfrm>
        </p:grpSpPr>
        <p:sp>
          <p:nvSpPr>
            <p:cNvPr name="Freeform 262" id="262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3" id="263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64" id="264"/>
          <p:cNvGrpSpPr/>
          <p:nvPr/>
        </p:nvGrpSpPr>
        <p:grpSpPr>
          <a:xfrm rot="0">
            <a:off x="5117632" y="7585241"/>
            <a:ext cx="1880989" cy="252621"/>
            <a:chOff x="0" y="0"/>
            <a:chExt cx="566113" cy="76030"/>
          </a:xfrm>
        </p:grpSpPr>
        <p:sp>
          <p:nvSpPr>
            <p:cNvPr name="Freeform 265" id="265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6" id="266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67" id="267"/>
          <p:cNvGrpSpPr/>
          <p:nvPr/>
        </p:nvGrpSpPr>
        <p:grpSpPr>
          <a:xfrm rot="0">
            <a:off x="5117632" y="6585943"/>
            <a:ext cx="1880989" cy="252621"/>
            <a:chOff x="0" y="0"/>
            <a:chExt cx="566113" cy="76030"/>
          </a:xfrm>
        </p:grpSpPr>
        <p:sp>
          <p:nvSpPr>
            <p:cNvPr name="Freeform 268" id="268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9" id="269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70" id="270"/>
          <p:cNvGrpSpPr/>
          <p:nvPr/>
        </p:nvGrpSpPr>
        <p:grpSpPr>
          <a:xfrm rot="0">
            <a:off x="5117632" y="7916979"/>
            <a:ext cx="1880989" cy="252621"/>
            <a:chOff x="0" y="0"/>
            <a:chExt cx="566113" cy="76030"/>
          </a:xfrm>
        </p:grpSpPr>
        <p:sp>
          <p:nvSpPr>
            <p:cNvPr name="Freeform 271" id="271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2" id="272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73" id="273"/>
          <p:cNvGrpSpPr/>
          <p:nvPr/>
        </p:nvGrpSpPr>
        <p:grpSpPr>
          <a:xfrm rot="0">
            <a:off x="5117632" y="6917681"/>
            <a:ext cx="1880989" cy="252621"/>
            <a:chOff x="0" y="0"/>
            <a:chExt cx="566113" cy="76030"/>
          </a:xfrm>
        </p:grpSpPr>
        <p:sp>
          <p:nvSpPr>
            <p:cNvPr name="Freeform 274" id="27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5" id="27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76" id="276"/>
          <p:cNvGrpSpPr/>
          <p:nvPr/>
        </p:nvGrpSpPr>
        <p:grpSpPr>
          <a:xfrm rot="0">
            <a:off x="5117632" y="8248718"/>
            <a:ext cx="1880989" cy="252621"/>
            <a:chOff x="0" y="0"/>
            <a:chExt cx="566113" cy="76030"/>
          </a:xfrm>
        </p:grpSpPr>
        <p:sp>
          <p:nvSpPr>
            <p:cNvPr name="Freeform 277" id="27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8" id="27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279" id="279"/>
          <p:cNvSpPr/>
          <p:nvPr/>
        </p:nvSpPr>
        <p:spPr>
          <a:xfrm flipH="false" flipV="false" rot="0">
            <a:off x="4314168" y="6383712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2"/>
                </a:lnTo>
                <a:lnTo>
                  <a:pt x="0" y="65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0" id="280"/>
          <p:cNvSpPr/>
          <p:nvPr/>
        </p:nvSpPr>
        <p:spPr>
          <a:xfrm flipH="false" flipV="false" rot="0">
            <a:off x="4314168" y="7714749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2"/>
                </a:lnTo>
                <a:lnTo>
                  <a:pt x="0" y="65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1" id="281"/>
          <p:cNvSpPr txBox="true"/>
          <p:nvPr/>
        </p:nvSpPr>
        <p:spPr>
          <a:xfrm rot="0">
            <a:off x="5192045" y="6291022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82" id="282"/>
          <p:cNvSpPr txBox="true"/>
          <p:nvPr/>
        </p:nvSpPr>
        <p:spPr>
          <a:xfrm rot="0">
            <a:off x="5192045" y="7622058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283" id="283"/>
          <p:cNvSpPr txBox="true"/>
          <p:nvPr/>
        </p:nvSpPr>
        <p:spPr>
          <a:xfrm rot="0">
            <a:off x="5192045" y="6622760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284" id="284"/>
          <p:cNvSpPr txBox="true"/>
          <p:nvPr/>
        </p:nvSpPr>
        <p:spPr>
          <a:xfrm rot="0">
            <a:off x="5192045" y="7953797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285" id="285"/>
          <p:cNvSpPr txBox="true"/>
          <p:nvPr/>
        </p:nvSpPr>
        <p:spPr>
          <a:xfrm rot="0">
            <a:off x="5192045" y="6954499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sp>
        <p:nvSpPr>
          <p:cNvPr name="TextBox 286" id="286"/>
          <p:cNvSpPr txBox="true"/>
          <p:nvPr/>
        </p:nvSpPr>
        <p:spPr>
          <a:xfrm rot="0">
            <a:off x="5192045" y="8285535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287" id="287"/>
          <p:cNvGrpSpPr/>
          <p:nvPr/>
        </p:nvGrpSpPr>
        <p:grpSpPr>
          <a:xfrm rot="0">
            <a:off x="4129274" y="8773040"/>
            <a:ext cx="2998229" cy="1197687"/>
            <a:chOff x="0" y="0"/>
            <a:chExt cx="1045509" cy="417644"/>
          </a:xfrm>
        </p:grpSpPr>
        <p:sp>
          <p:nvSpPr>
            <p:cNvPr name="Freeform 288" id="288"/>
            <p:cNvSpPr/>
            <p:nvPr/>
          </p:nvSpPr>
          <p:spPr>
            <a:xfrm flipH="false" flipV="false" rot="0">
              <a:off x="0" y="0"/>
              <a:ext cx="1045509" cy="417644"/>
            </a:xfrm>
            <a:custGeom>
              <a:avLst/>
              <a:gdLst/>
              <a:ahLst/>
              <a:cxnLst/>
              <a:rect r="r" b="b" t="t" l="l"/>
              <a:pathLst>
                <a:path h="417644" w="1045509">
                  <a:moveTo>
                    <a:pt x="49061" y="0"/>
                  </a:moveTo>
                  <a:lnTo>
                    <a:pt x="996448" y="0"/>
                  </a:lnTo>
                  <a:cubicBezTo>
                    <a:pt x="1023544" y="0"/>
                    <a:pt x="1045509" y="21965"/>
                    <a:pt x="1045509" y="49061"/>
                  </a:cubicBezTo>
                  <a:lnTo>
                    <a:pt x="1045509" y="368583"/>
                  </a:lnTo>
                  <a:cubicBezTo>
                    <a:pt x="1045509" y="381595"/>
                    <a:pt x="1040340" y="394074"/>
                    <a:pt x="1031139" y="403274"/>
                  </a:cubicBezTo>
                  <a:cubicBezTo>
                    <a:pt x="1021939" y="412475"/>
                    <a:pt x="1009460" y="417644"/>
                    <a:pt x="996448" y="417644"/>
                  </a:cubicBezTo>
                  <a:lnTo>
                    <a:pt x="49061" y="417644"/>
                  </a:lnTo>
                  <a:cubicBezTo>
                    <a:pt x="21965" y="417644"/>
                    <a:pt x="0" y="395679"/>
                    <a:pt x="0" y="368583"/>
                  </a:cubicBezTo>
                  <a:lnTo>
                    <a:pt x="0" y="49061"/>
                  </a:lnTo>
                  <a:cubicBezTo>
                    <a:pt x="0" y="21965"/>
                    <a:pt x="21965" y="0"/>
                    <a:pt x="49061" y="0"/>
                  </a:cubicBezTo>
                  <a:close/>
                </a:path>
              </a:pathLst>
            </a:custGeom>
            <a:solidFill>
              <a:srgbClr val="8FDCD3"/>
            </a:solidFill>
          </p:spPr>
        </p:sp>
        <p:sp>
          <p:nvSpPr>
            <p:cNvPr name="TextBox 289" id="289"/>
            <p:cNvSpPr txBox="true"/>
            <p:nvPr/>
          </p:nvSpPr>
          <p:spPr>
            <a:xfrm>
              <a:off x="0" y="-28575"/>
              <a:ext cx="1045509" cy="446219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90" id="290"/>
          <p:cNvGrpSpPr/>
          <p:nvPr/>
        </p:nvGrpSpPr>
        <p:grpSpPr>
          <a:xfrm rot="0">
            <a:off x="4239618" y="8971236"/>
            <a:ext cx="806182" cy="806182"/>
            <a:chOff x="0" y="0"/>
            <a:chExt cx="812800" cy="812800"/>
          </a:xfrm>
        </p:grpSpPr>
        <p:sp>
          <p:nvSpPr>
            <p:cNvPr name="Freeform 291" id="29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292" id="29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93" id="293"/>
          <p:cNvGrpSpPr/>
          <p:nvPr/>
        </p:nvGrpSpPr>
        <p:grpSpPr>
          <a:xfrm rot="0">
            <a:off x="5117632" y="8916277"/>
            <a:ext cx="1880989" cy="252621"/>
            <a:chOff x="0" y="0"/>
            <a:chExt cx="566113" cy="76030"/>
          </a:xfrm>
        </p:grpSpPr>
        <p:sp>
          <p:nvSpPr>
            <p:cNvPr name="Freeform 294" id="294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95" id="295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96" id="296"/>
          <p:cNvGrpSpPr/>
          <p:nvPr/>
        </p:nvGrpSpPr>
        <p:grpSpPr>
          <a:xfrm rot="0">
            <a:off x="5117632" y="9248016"/>
            <a:ext cx="1880989" cy="252621"/>
            <a:chOff x="0" y="0"/>
            <a:chExt cx="566113" cy="76030"/>
          </a:xfrm>
        </p:grpSpPr>
        <p:sp>
          <p:nvSpPr>
            <p:cNvPr name="Freeform 297" id="297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98" id="298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299" id="299"/>
          <p:cNvGrpSpPr/>
          <p:nvPr/>
        </p:nvGrpSpPr>
        <p:grpSpPr>
          <a:xfrm rot="0">
            <a:off x="5117632" y="9579754"/>
            <a:ext cx="1880989" cy="252621"/>
            <a:chOff x="0" y="0"/>
            <a:chExt cx="566113" cy="76030"/>
          </a:xfrm>
        </p:grpSpPr>
        <p:sp>
          <p:nvSpPr>
            <p:cNvPr name="Freeform 300" id="300"/>
            <p:cNvSpPr/>
            <p:nvPr/>
          </p:nvSpPr>
          <p:spPr>
            <a:xfrm flipH="false" flipV="false" rot="0">
              <a:off x="0" y="0"/>
              <a:ext cx="566113" cy="76030"/>
            </a:xfrm>
            <a:custGeom>
              <a:avLst/>
              <a:gdLst/>
              <a:ahLst/>
              <a:cxnLst/>
              <a:rect r="r" b="b" t="t" l="l"/>
              <a:pathLst>
                <a:path h="76030" w="566113">
                  <a:moveTo>
                    <a:pt x="38015" y="0"/>
                  </a:moveTo>
                  <a:lnTo>
                    <a:pt x="528098" y="0"/>
                  </a:lnTo>
                  <a:cubicBezTo>
                    <a:pt x="538180" y="0"/>
                    <a:pt x="547849" y="4005"/>
                    <a:pt x="554978" y="11134"/>
                  </a:cubicBezTo>
                  <a:cubicBezTo>
                    <a:pt x="562108" y="18264"/>
                    <a:pt x="566113" y="27933"/>
                    <a:pt x="566113" y="38015"/>
                  </a:cubicBezTo>
                  <a:lnTo>
                    <a:pt x="566113" y="38015"/>
                  </a:lnTo>
                  <a:cubicBezTo>
                    <a:pt x="566113" y="48097"/>
                    <a:pt x="562108" y="57767"/>
                    <a:pt x="554978" y="64896"/>
                  </a:cubicBezTo>
                  <a:cubicBezTo>
                    <a:pt x="547849" y="72025"/>
                    <a:pt x="538180" y="76030"/>
                    <a:pt x="528098" y="76030"/>
                  </a:cubicBezTo>
                  <a:lnTo>
                    <a:pt x="38015" y="76030"/>
                  </a:lnTo>
                  <a:cubicBezTo>
                    <a:pt x="27933" y="76030"/>
                    <a:pt x="18264" y="72025"/>
                    <a:pt x="11134" y="64896"/>
                  </a:cubicBezTo>
                  <a:cubicBezTo>
                    <a:pt x="4005" y="57767"/>
                    <a:pt x="0" y="48097"/>
                    <a:pt x="0" y="38015"/>
                  </a:cubicBezTo>
                  <a:lnTo>
                    <a:pt x="0" y="38015"/>
                  </a:lnTo>
                  <a:cubicBezTo>
                    <a:pt x="0" y="27933"/>
                    <a:pt x="4005" y="18264"/>
                    <a:pt x="11134" y="11134"/>
                  </a:cubicBezTo>
                  <a:cubicBezTo>
                    <a:pt x="18264" y="4005"/>
                    <a:pt x="27933" y="0"/>
                    <a:pt x="38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1" id="301"/>
            <p:cNvSpPr txBox="true"/>
            <p:nvPr/>
          </p:nvSpPr>
          <p:spPr>
            <a:xfrm>
              <a:off x="0" y="-28575"/>
              <a:ext cx="566113" cy="104605"/>
            </a:xfrm>
            <a:prstGeom prst="rect">
              <a:avLst/>
            </a:prstGeom>
          </p:spPr>
          <p:txBody>
            <a:bodyPr anchor="ctr" rtlCol="false" tIns="50137" lIns="50137" bIns="50137" rIns="50137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302" id="302"/>
          <p:cNvSpPr/>
          <p:nvPr/>
        </p:nvSpPr>
        <p:spPr>
          <a:xfrm flipH="false" flipV="false" rot="0">
            <a:off x="4314168" y="9045785"/>
            <a:ext cx="657082" cy="657082"/>
          </a:xfrm>
          <a:custGeom>
            <a:avLst/>
            <a:gdLst/>
            <a:ahLst/>
            <a:cxnLst/>
            <a:rect r="r" b="b" t="t" l="l"/>
            <a:pathLst>
              <a:path h="657082" w="657082">
                <a:moveTo>
                  <a:pt x="0" y="0"/>
                </a:moveTo>
                <a:lnTo>
                  <a:pt x="657082" y="0"/>
                </a:lnTo>
                <a:lnTo>
                  <a:pt x="657082" y="657082"/>
                </a:lnTo>
                <a:lnTo>
                  <a:pt x="0" y="65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3" id="303"/>
          <p:cNvSpPr txBox="true"/>
          <p:nvPr/>
        </p:nvSpPr>
        <p:spPr>
          <a:xfrm rot="0">
            <a:off x="5192045" y="8953095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Nombre:</a:t>
            </a:r>
          </a:p>
        </p:txBody>
      </p:sp>
      <p:sp>
        <p:nvSpPr>
          <p:cNvPr name="TextBox 304" id="304"/>
          <p:cNvSpPr txBox="true"/>
          <p:nvPr/>
        </p:nvSpPr>
        <p:spPr>
          <a:xfrm rot="0">
            <a:off x="5192045" y="9284833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Materia:</a:t>
            </a:r>
          </a:p>
        </p:txBody>
      </p:sp>
      <p:sp>
        <p:nvSpPr>
          <p:cNvPr name="TextBox 305" id="305"/>
          <p:cNvSpPr txBox="true"/>
          <p:nvPr/>
        </p:nvSpPr>
        <p:spPr>
          <a:xfrm rot="0">
            <a:off x="5192045" y="9616572"/>
            <a:ext cx="622149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1D1D1B"/>
                </a:solidFill>
                <a:latin typeface="Waffle Soft"/>
                <a:ea typeface="Waffle Soft"/>
                <a:cs typeface="Waffle Soft"/>
                <a:sym typeface="Waffle Soft"/>
              </a:rPr>
              <a:t>Grado:</a:t>
            </a:r>
          </a:p>
        </p:txBody>
      </p:sp>
      <p:grpSp>
        <p:nvGrpSpPr>
          <p:cNvPr name="Group 306" id="306"/>
          <p:cNvGrpSpPr/>
          <p:nvPr/>
        </p:nvGrpSpPr>
        <p:grpSpPr>
          <a:xfrm rot="0">
            <a:off x="2458697" y="3811629"/>
            <a:ext cx="1377268" cy="1377268"/>
            <a:chOff x="0" y="0"/>
            <a:chExt cx="812800" cy="812800"/>
          </a:xfrm>
        </p:grpSpPr>
        <p:sp>
          <p:nvSpPr>
            <p:cNvPr name="Freeform 307" id="30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A3EF"/>
            </a:solidFill>
          </p:spPr>
        </p:sp>
        <p:sp>
          <p:nvSpPr>
            <p:cNvPr name="TextBox 308" id="30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09" id="309"/>
          <p:cNvGrpSpPr/>
          <p:nvPr/>
        </p:nvGrpSpPr>
        <p:grpSpPr>
          <a:xfrm rot="0">
            <a:off x="2780820" y="4133752"/>
            <a:ext cx="733021" cy="733021"/>
            <a:chOff x="0" y="0"/>
            <a:chExt cx="812800" cy="812800"/>
          </a:xfrm>
        </p:grpSpPr>
        <p:sp>
          <p:nvSpPr>
            <p:cNvPr name="Freeform 310" id="3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1" id="31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312" id="312"/>
          <p:cNvSpPr/>
          <p:nvPr/>
        </p:nvSpPr>
        <p:spPr>
          <a:xfrm flipH="false" flipV="false" rot="0">
            <a:off x="2808946" y="4161878"/>
            <a:ext cx="676769" cy="676769"/>
          </a:xfrm>
          <a:custGeom>
            <a:avLst/>
            <a:gdLst/>
            <a:ahLst/>
            <a:cxnLst/>
            <a:rect r="r" b="b" t="t" l="l"/>
            <a:pathLst>
              <a:path h="676769" w="676769">
                <a:moveTo>
                  <a:pt x="0" y="0"/>
                </a:moveTo>
                <a:lnTo>
                  <a:pt x="676770" y="0"/>
                </a:lnTo>
                <a:lnTo>
                  <a:pt x="676770" y="676770"/>
                </a:lnTo>
                <a:lnTo>
                  <a:pt x="0" y="676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3" id="313"/>
          <p:cNvGrpSpPr/>
          <p:nvPr/>
        </p:nvGrpSpPr>
        <p:grpSpPr>
          <a:xfrm rot="0">
            <a:off x="2458697" y="5398468"/>
            <a:ext cx="1377268" cy="1377268"/>
            <a:chOff x="0" y="0"/>
            <a:chExt cx="812800" cy="812800"/>
          </a:xfrm>
        </p:grpSpPr>
        <p:sp>
          <p:nvSpPr>
            <p:cNvPr name="Freeform 314" id="3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315" id="31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16" id="316"/>
          <p:cNvGrpSpPr/>
          <p:nvPr/>
        </p:nvGrpSpPr>
        <p:grpSpPr>
          <a:xfrm rot="0">
            <a:off x="2780820" y="5720592"/>
            <a:ext cx="733021" cy="733021"/>
            <a:chOff x="0" y="0"/>
            <a:chExt cx="812800" cy="812800"/>
          </a:xfrm>
        </p:grpSpPr>
        <p:sp>
          <p:nvSpPr>
            <p:cNvPr name="Freeform 317" id="3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8" id="31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319" id="319"/>
          <p:cNvSpPr/>
          <p:nvPr/>
        </p:nvSpPr>
        <p:spPr>
          <a:xfrm flipH="false" flipV="false" rot="0">
            <a:off x="2808946" y="5748718"/>
            <a:ext cx="676769" cy="676769"/>
          </a:xfrm>
          <a:custGeom>
            <a:avLst/>
            <a:gdLst/>
            <a:ahLst/>
            <a:cxnLst/>
            <a:rect r="r" b="b" t="t" l="l"/>
            <a:pathLst>
              <a:path h="676769" w="676769">
                <a:moveTo>
                  <a:pt x="0" y="0"/>
                </a:moveTo>
                <a:lnTo>
                  <a:pt x="676770" y="0"/>
                </a:lnTo>
                <a:lnTo>
                  <a:pt x="676770" y="676769"/>
                </a:lnTo>
                <a:lnTo>
                  <a:pt x="0" y="6767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20" id="320"/>
          <p:cNvGrpSpPr/>
          <p:nvPr/>
        </p:nvGrpSpPr>
        <p:grpSpPr>
          <a:xfrm rot="0">
            <a:off x="2458697" y="6985308"/>
            <a:ext cx="1377268" cy="1377268"/>
            <a:chOff x="0" y="0"/>
            <a:chExt cx="812800" cy="812800"/>
          </a:xfrm>
        </p:grpSpPr>
        <p:sp>
          <p:nvSpPr>
            <p:cNvPr name="Freeform 321" id="3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322" id="32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23" id="323"/>
          <p:cNvGrpSpPr/>
          <p:nvPr/>
        </p:nvGrpSpPr>
        <p:grpSpPr>
          <a:xfrm rot="0">
            <a:off x="2780820" y="7307431"/>
            <a:ext cx="733021" cy="733021"/>
            <a:chOff x="0" y="0"/>
            <a:chExt cx="812800" cy="812800"/>
          </a:xfrm>
        </p:grpSpPr>
        <p:sp>
          <p:nvSpPr>
            <p:cNvPr name="Freeform 324" id="3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5" id="32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326" id="326"/>
          <p:cNvSpPr/>
          <p:nvPr/>
        </p:nvSpPr>
        <p:spPr>
          <a:xfrm flipH="false" flipV="false" rot="0">
            <a:off x="2808946" y="7335557"/>
            <a:ext cx="676769" cy="676769"/>
          </a:xfrm>
          <a:custGeom>
            <a:avLst/>
            <a:gdLst/>
            <a:ahLst/>
            <a:cxnLst/>
            <a:rect r="r" b="b" t="t" l="l"/>
            <a:pathLst>
              <a:path h="676769" w="676769">
                <a:moveTo>
                  <a:pt x="0" y="0"/>
                </a:moveTo>
                <a:lnTo>
                  <a:pt x="676770" y="0"/>
                </a:lnTo>
                <a:lnTo>
                  <a:pt x="676770" y="676770"/>
                </a:lnTo>
                <a:lnTo>
                  <a:pt x="0" y="676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27" id="327"/>
          <p:cNvGrpSpPr/>
          <p:nvPr/>
        </p:nvGrpSpPr>
        <p:grpSpPr>
          <a:xfrm rot="0">
            <a:off x="2458697" y="8572147"/>
            <a:ext cx="1377268" cy="1377268"/>
            <a:chOff x="0" y="0"/>
            <a:chExt cx="812800" cy="812800"/>
          </a:xfrm>
        </p:grpSpPr>
        <p:sp>
          <p:nvSpPr>
            <p:cNvPr name="Freeform 328" id="3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55E7"/>
            </a:solidFill>
          </p:spPr>
        </p:sp>
        <p:sp>
          <p:nvSpPr>
            <p:cNvPr name="TextBox 329" id="32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grpSp>
        <p:nvGrpSpPr>
          <p:cNvPr name="Group 330" id="330"/>
          <p:cNvGrpSpPr/>
          <p:nvPr/>
        </p:nvGrpSpPr>
        <p:grpSpPr>
          <a:xfrm rot="0">
            <a:off x="2780820" y="8894271"/>
            <a:ext cx="733021" cy="733021"/>
            <a:chOff x="0" y="0"/>
            <a:chExt cx="812800" cy="812800"/>
          </a:xfrm>
        </p:grpSpPr>
        <p:sp>
          <p:nvSpPr>
            <p:cNvPr name="Freeform 331" id="3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2" id="33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39012" lIns="39012" bIns="39012" rIns="39012"/>
            <a:lstStyle/>
            <a:p>
              <a:pPr algn="ctr">
                <a:lnSpc>
                  <a:spcPts val="1959"/>
                </a:lnSpc>
              </a:pPr>
            </a:p>
          </p:txBody>
        </p:sp>
      </p:grpSp>
      <p:sp>
        <p:nvSpPr>
          <p:cNvPr name="Freeform 333" id="333"/>
          <p:cNvSpPr/>
          <p:nvPr/>
        </p:nvSpPr>
        <p:spPr>
          <a:xfrm flipH="false" flipV="false" rot="0">
            <a:off x="2808946" y="8922397"/>
            <a:ext cx="676769" cy="676769"/>
          </a:xfrm>
          <a:custGeom>
            <a:avLst/>
            <a:gdLst/>
            <a:ahLst/>
            <a:cxnLst/>
            <a:rect r="r" b="b" t="t" l="l"/>
            <a:pathLst>
              <a:path h="676769" w="676769">
                <a:moveTo>
                  <a:pt x="0" y="0"/>
                </a:moveTo>
                <a:lnTo>
                  <a:pt x="676770" y="0"/>
                </a:lnTo>
                <a:lnTo>
                  <a:pt x="676770" y="676769"/>
                </a:lnTo>
                <a:lnTo>
                  <a:pt x="0" y="6767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DAG7Zjwcu0s</dc:identifier>
  <dcterms:modified xsi:type="dcterms:W3CDTF">2011-08-01T06:04:30Z</dcterms:modified>
  <cp:revision>1</cp:revision>
  <dc:title>Documento A4 de Etiquetas Escolares de Dinosaurios para Cuadernos Ilustrado Verde y Blanco</dc:title>
</cp:coreProperties>
</file>