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7556500" cy="10693400"/>
  <p:notesSz cx="6858000" cy="9144000"/>
  <p:embeddedFontLst>
    <p:embeddedFont>
      <p:font typeface="Jeju Hallasan" charset="1" panose="02000300000000000000"/>
      <p:regular r:id="rId10"/>
    </p:embeddedFont>
    <p:embeddedFont>
      <p:font typeface="Bryndan Write" charset="1" panose="02000503000000000000"/>
      <p:regular r:id="rId11"/>
    </p:embeddedFont>
    <p:embeddedFont>
      <p:font typeface="Mango AC" charset="1" panose="00000000000000000000"/>
      <p:regular r:id="rId12"/>
    </p:embeddedFont>
    <p:embeddedFont>
      <p:font typeface="Childos Arabic" charset="1" panose="00000500000000000000"/>
      <p:regular r:id="rId13"/>
    </p:embeddedFont>
    <p:embeddedFont>
      <p:font typeface="More Sugar" charset="1" panose="0000000000000000000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12" Target="../media/image27.png" Type="http://schemas.openxmlformats.org/officeDocument/2006/relationships/image"/><Relationship Id="rId13" Target="../media/image28.svg" Type="http://schemas.openxmlformats.org/officeDocument/2006/relationships/image"/><Relationship Id="rId14" Target="../media/image29.png" Type="http://schemas.openxmlformats.org/officeDocument/2006/relationships/image"/><Relationship Id="rId15" Target="../media/image30.svg" Type="http://schemas.openxmlformats.org/officeDocument/2006/relationships/image"/><Relationship Id="rId16" Target="../media/image31.png" Type="http://schemas.openxmlformats.org/officeDocument/2006/relationships/image"/><Relationship Id="rId17" Target="../media/image32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png" Type="http://schemas.openxmlformats.org/officeDocument/2006/relationships/image"/><Relationship Id="rId6" Target="../media/image21.svg" Type="http://schemas.openxmlformats.org/officeDocument/2006/relationships/image"/><Relationship Id="rId7" Target="../media/image22.png" Type="http://schemas.openxmlformats.org/officeDocument/2006/relationships/image"/><Relationship Id="rId8" Target="../media/image23.svg" Type="http://schemas.openxmlformats.org/officeDocument/2006/relationships/image"/><Relationship Id="rId9" Target="../media/image2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9.png" Type="http://schemas.openxmlformats.org/officeDocument/2006/relationships/image"/><Relationship Id="rId11" Target="../media/image40.svg" Type="http://schemas.openxmlformats.org/officeDocument/2006/relationships/image"/><Relationship Id="rId12" Target="../media/image41.png" Type="http://schemas.openxmlformats.org/officeDocument/2006/relationships/image"/><Relationship Id="rId13" Target="../media/image42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3.png" Type="http://schemas.openxmlformats.org/officeDocument/2006/relationships/image"/><Relationship Id="rId5" Target="../media/image34.svg" Type="http://schemas.openxmlformats.org/officeDocument/2006/relationships/image"/><Relationship Id="rId6" Target="../media/image35.png" Type="http://schemas.openxmlformats.org/officeDocument/2006/relationships/image"/><Relationship Id="rId7" Target="../media/image36.svg" Type="http://schemas.openxmlformats.org/officeDocument/2006/relationships/image"/><Relationship Id="rId8" Target="../media/image37.png" Type="http://schemas.openxmlformats.org/officeDocument/2006/relationships/image"/><Relationship Id="rId9" Target="../media/image3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50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Relationship Id="rId6" Target="../media/image45.png" Type="http://schemas.openxmlformats.org/officeDocument/2006/relationships/image"/><Relationship Id="rId7" Target="../media/image46.sv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891348" y="-1036976"/>
            <a:ext cx="2866977" cy="2494270"/>
          </a:xfrm>
          <a:custGeom>
            <a:avLst/>
            <a:gdLst/>
            <a:ahLst/>
            <a:cxnLst/>
            <a:rect r="r" b="b" t="t" l="l"/>
            <a:pathLst>
              <a:path h="2494270" w="2866977">
                <a:moveTo>
                  <a:pt x="0" y="0"/>
                </a:moveTo>
                <a:lnTo>
                  <a:pt x="2866977" y="0"/>
                </a:lnTo>
                <a:lnTo>
                  <a:pt x="2866977" y="2494270"/>
                </a:lnTo>
                <a:lnTo>
                  <a:pt x="0" y="24942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56000" y="1979184"/>
            <a:ext cx="2876950" cy="2886308"/>
            <a:chOff x="0" y="0"/>
            <a:chExt cx="1031034" cy="103438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31034" cy="1034387"/>
            </a:xfrm>
            <a:custGeom>
              <a:avLst/>
              <a:gdLst/>
              <a:ahLst/>
              <a:cxnLst/>
              <a:rect r="r" b="b" t="t" l="l"/>
              <a:pathLst>
                <a:path h="1034387" w="1031034">
                  <a:moveTo>
                    <a:pt x="51129" y="0"/>
                  </a:moveTo>
                  <a:lnTo>
                    <a:pt x="979905" y="0"/>
                  </a:lnTo>
                  <a:cubicBezTo>
                    <a:pt x="993465" y="0"/>
                    <a:pt x="1006470" y="5387"/>
                    <a:pt x="1016058" y="14975"/>
                  </a:cubicBezTo>
                  <a:cubicBezTo>
                    <a:pt x="1025647" y="24564"/>
                    <a:pt x="1031034" y="37569"/>
                    <a:pt x="1031034" y="51129"/>
                  </a:cubicBezTo>
                  <a:lnTo>
                    <a:pt x="1031034" y="983258"/>
                  </a:lnTo>
                  <a:cubicBezTo>
                    <a:pt x="1031034" y="1011496"/>
                    <a:pt x="1008143" y="1034387"/>
                    <a:pt x="979905" y="1034387"/>
                  </a:cubicBezTo>
                  <a:lnTo>
                    <a:pt x="51129" y="1034387"/>
                  </a:lnTo>
                  <a:cubicBezTo>
                    <a:pt x="22891" y="1034387"/>
                    <a:pt x="0" y="1011496"/>
                    <a:pt x="0" y="983258"/>
                  </a:cubicBezTo>
                  <a:lnTo>
                    <a:pt x="0" y="51129"/>
                  </a:lnTo>
                  <a:cubicBezTo>
                    <a:pt x="0" y="22891"/>
                    <a:pt x="22891" y="0"/>
                    <a:pt x="5112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9994E4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031034" cy="1072487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2042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927050" y="2144240"/>
            <a:ext cx="2876950" cy="1917570"/>
            <a:chOff x="0" y="0"/>
            <a:chExt cx="1031034" cy="68721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31034" cy="687214"/>
            </a:xfrm>
            <a:custGeom>
              <a:avLst/>
              <a:gdLst/>
              <a:ahLst/>
              <a:cxnLst/>
              <a:rect r="r" b="b" t="t" l="l"/>
              <a:pathLst>
                <a:path h="687214" w="1031034">
                  <a:moveTo>
                    <a:pt x="51129" y="0"/>
                  </a:moveTo>
                  <a:lnTo>
                    <a:pt x="979905" y="0"/>
                  </a:lnTo>
                  <a:cubicBezTo>
                    <a:pt x="993465" y="0"/>
                    <a:pt x="1006470" y="5387"/>
                    <a:pt x="1016058" y="14975"/>
                  </a:cubicBezTo>
                  <a:cubicBezTo>
                    <a:pt x="1025647" y="24564"/>
                    <a:pt x="1031034" y="37569"/>
                    <a:pt x="1031034" y="51129"/>
                  </a:cubicBezTo>
                  <a:lnTo>
                    <a:pt x="1031034" y="636085"/>
                  </a:lnTo>
                  <a:cubicBezTo>
                    <a:pt x="1031034" y="664323"/>
                    <a:pt x="1008143" y="687214"/>
                    <a:pt x="979905" y="687214"/>
                  </a:cubicBezTo>
                  <a:lnTo>
                    <a:pt x="51129" y="687214"/>
                  </a:lnTo>
                  <a:cubicBezTo>
                    <a:pt x="22891" y="687214"/>
                    <a:pt x="0" y="664323"/>
                    <a:pt x="0" y="636085"/>
                  </a:cubicBezTo>
                  <a:lnTo>
                    <a:pt x="0" y="51129"/>
                  </a:lnTo>
                  <a:cubicBezTo>
                    <a:pt x="0" y="22891"/>
                    <a:pt x="22891" y="0"/>
                    <a:pt x="5112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4EC4FE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031034" cy="725314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2042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56000" y="5340398"/>
            <a:ext cx="2848254" cy="1184113"/>
            <a:chOff x="0" y="0"/>
            <a:chExt cx="1031034" cy="42863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31034" cy="428635"/>
            </a:xfrm>
            <a:custGeom>
              <a:avLst/>
              <a:gdLst/>
              <a:ahLst/>
              <a:cxnLst/>
              <a:rect r="r" b="b" t="t" l="l"/>
              <a:pathLst>
                <a:path h="428635" w="1031034">
                  <a:moveTo>
                    <a:pt x="51644" y="0"/>
                  </a:moveTo>
                  <a:lnTo>
                    <a:pt x="979389" y="0"/>
                  </a:lnTo>
                  <a:cubicBezTo>
                    <a:pt x="1007912" y="0"/>
                    <a:pt x="1031034" y="23122"/>
                    <a:pt x="1031034" y="51644"/>
                  </a:cubicBezTo>
                  <a:lnTo>
                    <a:pt x="1031034" y="376990"/>
                  </a:lnTo>
                  <a:cubicBezTo>
                    <a:pt x="1031034" y="405513"/>
                    <a:pt x="1007912" y="428635"/>
                    <a:pt x="979389" y="428635"/>
                  </a:cubicBezTo>
                  <a:lnTo>
                    <a:pt x="51644" y="428635"/>
                  </a:lnTo>
                  <a:cubicBezTo>
                    <a:pt x="23122" y="428635"/>
                    <a:pt x="0" y="405513"/>
                    <a:pt x="0" y="376990"/>
                  </a:cubicBezTo>
                  <a:lnTo>
                    <a:pt x="0" y="51644"/>
                  </a:lnTo>
                  <a:cubicBezTo>
                    <a:pt x="0" y="23122"/>
                    <a:pt x="23122" y="0"/>
                    <a:pt x="5164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958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031034" cy="466735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2042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756000" y="5031260"/>
            <a:ext cx="2810343" cy="618275"/>
          </a:xfrm>
          <a:custGeom>
            <a:avLst/>
            <a:gdLst/>
            <a:ahLst/>
            <a:cxnLst/>
            <a:rect r="r" b="b" t="t" l="l"/>
            <a:pathLst>
              <a:path h="618275" w="2810343">
                <a:moveTo>
                  <a:pt x="0" y="0"/>
                </a:moveTo>
                <a:lnTo>
                  <a:pt x="2810343" y="0"/>
                </a:lnTo>
                <a:lnTo>
                  <a:pt x="2810343" y="618275"/>
                </a:lnTo>
                <a:lnTo>
                  <a:pt x="0" y="6182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84779" y="2286577"/>
            <a:ext cx="1981098" cy="2426694"/>
          </a:xfrm>
          <a:custGeom>
            <a:avLst/>
            <a:gdLst/>
            <a:ahLst/>
            <a:cxnLst/>
            <a:rect r="r" b="b" t="t" l="l"/>
            <a:pathLst>
              <a:path h="2426694" w="1981098">
                <a:moveTo>
                  <a:pt x="0" y="0"/>
                </a:moveTo>
                <a:lnTo>
                  <a:pt x="1981098" y="0"/>
                </a:lnTo>
                <a:lnTo>
                  <a:pt x="1981098" y="2426695"/>
                </a:lnTo>
                <a:lnTo>
                  <a:pt x="0" y="24266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756000" y="6997763"/>
            <a:ext cx="2848254" cy="1004881"/>
            <a:chOff x="0" y="0"/>
            <a:chExt cx="1031034" cy="36375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031034" cy="363755"/>
            </a:xfrm>
            <a:custGeom>
              <a:avLst/>
              <a:gdLst/>
              <a:ahLst/>
              <a:cxnLst/>
              <a:rect r="r" b="b" t="t" l="l"/>
              <a:pathLst>
                <a:path h="363755" w="1031034">
                  <a:moveTo>
                    <a:pt x="51644" y="0"/>
                  </a:moveTo>
                  <a:lnTo>
                    <a:pt x="979389" y="0"/>
                  </a:lnTo>
                  <a:cubicBezTo>
                    <a:pt x="1007912" y="0"/>
                    <a:pt x="1031034" y="23122"/>
                    <a:pt x="1031034" y="51644"/>
                  </a:cubicBezTo>
                  <a:lnTo>
                    <a:pt x="1031034" y="312111"/>
                  </a:lnTo>
                  <a:cubicBezTo>
                    <a:pt x="1031034" y="340633"/>
                    <a:pt x="1007912" y="363755"/>
                    <a:pt x="979389" y="363755"/>
                  </a:cubicBezTo>
                  <a:lnTo>
                    <a:pt x="51644" y="363755"/>
                  </a:lnTo>
                  <a:cubicBezTo>
                    <a:pt x="23122" y="363755"/>
                    <a:pt x="0" y="340633"/>
                    <a:pt x="0" y="312111"/>
                  </a:cubicBezTo>
                  <a:lnTo>
                    <a:pt x="0" y="51644"/>
                  </a:lnTo>
                  <a:cubicBezTo>
                    <a:pt x="0" y="23122"/>
                    <a:pt x="23122" y="0"/>
                    <a:pt x="5164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9994E4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031034" cy="401855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2042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756000" y="6688626"/>
            <a:ext cx="2810343" cy="618275"/>
          </a:xfrm>
          <a:custGeom>
            <a:avLst/>
            <a:gdLst/>
            <a:ahLst/>
            <a:cxnLst/>
            <a:rect r="r" b="b" t="t" l="l"/>
            <a:pathLst>
              <a:path h="618275" w="2810343">
                <a:moveTo>
                  <a:pt x="0" y="0"/>
                </a:moveTo>
                <a:lnTo>
                  <a:pt x="2810343" y="0"/>
                </a:lnTo>
                <a:lnTo>
                  <a:pt x="2810343" y="618275"/>
                </a:lnTo>
                <a:lnTo>
                  <a:pt x="0" y="61827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756000" y="8476884"/>
            <a:ext cx="2848254" cy="1004881"/>
            <a:chOff x="0" y="0"/>
            <a:chExt cx="1031034" cy="36375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031034" cy="363755"/>
            </a:xfrm>
            <a:custGeom>
              <a:avLst/>
              <a:gdLst/>
              <a:ahLst/>
              <a:cxnLst/>
              <a:rect r="r" b="b" t="t" l="l"/>
              <a:pathLst>
                <a:path h="363755" w="1031034">
                  <a:moveTo>
                    <a:pt x="51644" y="0"/>
                  </a:moveTo>
                  <a:lnTo>
                    <a:pt x="979389" y="0"/>
                  </a:lnTo>
                  <a:cubicBezTo>
                    <a:pt x="1007912" y="0"/>
                    <a:pt x="1031034" y="23122"/>
                    <a:pt x="1031034" y="51644"/>
                  </a:cubicBezTo>
                  <a:lnTo>
                    <a:pt x="1031034" y="312111"/>
                  </a:lnTo>
                  <a:cubicBezTo>
                    <a:pt x="1031034" y="340633"/>
                    <a:pt x="1007912" y="363755"/>
                    <a:pt x="979389" y="363755"/>
                  </a:cubicBezTo>
                  <a:lnTo>
                    <a:pt x="51644" y="363755"/>
                  </a:lnTo>
                  <a:cubicBezTo>
                    <a:pt x="23122" y="363755"/>
                    <a:pt x="0" y="340633"/>
                    <a:pt x="0" y="312111"/>
                  </a:cubicBezTo>
                  <a:lnTo>
                    <a:pt x="0" y="51644"/>
                  </a:lnTo>
                  <a:cubicBezTo>
                    <a:pt x="0" y="23122"/>
                    <a:pt x="23122" y="0"/>
                    <a:pt x="5164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4EC4FE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1031034" cy="401855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2042"/>
                </a:lnSpc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756000" y="8167746"/>
            <a:ext cx="2810343" cy="618275"/>
          </a:xfrm>
          <a:custGeom>
            <a:avLst/>
            <a:gdLst/>
            <a:ahLst/>
            <a:cxnLst/>
            <a:rect r="r" b="b" t="t" l="l"/>
            <a:pathLst>
              <a:path h="618275" w="2810343">
                <a:moveTo>
                  <a:pt x="0" y="0"/>
                </a:moveTo>
                <a:lnTo>
                  <a:pt x="2810343" y="0"/>
                </a:lnTo>
                <a:lnTo>
                  <a:pt x="2810343" y="618275"/>
                </a:lnTo>
                <a:lnTo>
                  <a:pt x="0" y="61827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3960354" y="1979184"/>
            <a:ext cx="2810343" cy="618275"/>
          </a:xfrm>
          <a:custGeom>
            <a:avLst/>
            <a:gdLst/>
            <a:ahLst/>
            <a:cxnLst/>
            <a:rect r="r" b="b" t="t" l="l"/>
            <a:pathLst>
              <a:path h="618275" w="2810343">
                <a:moveTo>
                  <a:pt x="0" y="0"/>
                </a:moveTo>
                <a:lnTo>
                  <a:pt x="2810342" y="0"/>
                </a:lnTo>
                <a:lnTo>
                  <a:pt x="2810342" y="618275"/>
                </a:lnTo>
                <a:lnTo>
                  <a:pt x="0" y="61827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0">
            <a:off x="3893746" y="4412161"/>
            <a:ext cx="2876950" cy="1917570"/>
            <a:chOff x="0" y="0"/>
            <a:chExt cx="1031034" cy="687214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031034" cy="687214"/>
            </a:xfrm>
            <a:custGeom>
              <a:avLst/>
              <a:gdLst/>
              <a:ahLst/>
              <a:cxnLst/>
              <a:rect r="r" b="b" t="t" l="l"/>
              <a:pathLst>
                <a:path h="687214" w="1031034">
                  <a:moveTo>
                    <a:pt x="51129" y="0"/>
                  </a:moveTo>
                  <a:lnTo>
                    <a:pt x="979905" y="0"/>
                  </a:lnTo>
                  <a:cubicBezTo>
                    <a:pt x="993465" y="0"/>
                    <a:pt x="1006470" y="5387"/>
                    <a:pt x="1016058" y="14975"/>
                  </a:cubicBezTo>
                  <a:cubicBezTo>
                    <a:pt x="1025647" y="24564"/>
                    <a:pt x="1031034" y="37569"/>
                    <a:pt x="1031034" y="51129"/>
                  </a:cubicBezTo>
                  <a:lnTo>
                    <a:pt x="1031034" y="636085"/>
                  </a:lnTo>
                  <a:cubicBezTo>
                    <a:pt x="1031034" y="664323"/>
                    <a:pt x="1008143" y="687214"/>
                    <a:pt x="979905" y="687214"/>
                  </a:cubicBezTo>
                  <a:lnTo>
                    <a:pt x="51129" y="687214"/>
                  </a:lnTo>
                  <a:cubicBezTo>
                    <a:pt x="22891" y="687214"/>
                    <a:pt x="0" y="664323"/>
                    <a:pt x="0" y="636085"/>
                  </a:cubicBezTo>
                  <a:lnTo>
                    <a:pt x="0" y="51129"/>
                  </a:lnTo>
                  <a:cubicBezTo>
                    <a:pt x="0" y="22891"/>
                    <a:pt x="22891" y="0"/>
                    <a:pt x="5112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6DFFB4"/>
              </a:solidFill>
              <a:prstDash val="solid"/>
              <a:miter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0" y="-38100"/>
              <a:ext cx="1031034" cy="725314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2042"/>
                </a:lnSpc>
              </a:pPr>
            </a:p>
          </p:txBody>
        </p:sp>
      </p:grpSp>
      <p:sp>
        <p:nvSpPr>
          <p:cNvPr name="Freeform 26" id="26"/>
          <p:cNvSpPr/>
          <p:nvPr/>
        </p:nvSpPr>
        <p:spPr>
          <a:xfrm flipH="false" flipV="false" rot="0">
            <a:off x="3927050" y="4247105"/>
            <a:ext cx="2810343" cy="618275"/>
          </a:xfrm>
          <a:custGeom>
            <a:avLst/>
            <a:gdLst/>
            <a:ahLst/>
            <a:cxnLst/>
            <a:rect r="r" b="b" t="t" l="l"/>
            <a:pathLst>
              <a:path h="618275" w="2810343">
                <a:moveTo>
                  <a:pt x="0" y="0"/>
                </a:moveTo>
                <a:lnTo>
                  <a:pt x="2810343" y="0"/>
                </a:lnTo>
                <a:lnTo>
                  <a:pt x="2810343" y="618275"/>
                </a:lnTo>
                <a:lnTo>
                  <a:pt x="0" y="61827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7" id="27"/>
          <p:cNvGrpSpPr/>
          <p:nvPr/>
        </p:nvGrpSpPr>
        <p:grpSpPr>
          <a:xfrm rot="0">
            <a:off x="3860443" y="6680082"/>
            <a:ext cx="2876950" cy="2801683"/>
            <a:chOff x="0" y="0"/>
            <a:chExt cx="1031034" cy="100406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031034" cy="1004060"/>
            </a:xfrm>
            <a:custGeom>
              <a:avLst/>
              <a:gdLst/>
              <a:ahLst/>
              <a:cxnLst/>
              <a:rect r="r" b="b" t="t" l="l"/>
              <a:pathLst>
                <a:path h="1004060" w="1031034">
                  <a:moveTo>
                    <a:pt x="51129" y="0"/>
                  </a:moveTo>
                  <a:lnTo>
                    <a:pt x="979905" y="0"/>
                  </a:lnTo>
                  <a:cubicBezTo>
                    <a:pt x="993465" y="0"/>
                    <a:pt x="1006470" y="5387"/>
                    <a:pt x="1016058" y="14975"/>
                  </a:cubicBezTo>
                  <a:cubicBezTo>
                    <a:pt x="1025647" y="24564"/>
                    <a:pt x="1031034" y="37569"/>
                    <a:pt x="1031034" y="51129"/>
                  </a:cubicBezTo>
                  <a:lnTo>
                    <a:pt x="1031034" y="952930"/>
                  </a:lnTo>
                  <a:cubicBezTo>
                    <a:pt x="1031034" y="981168"/>
                    <a:pt x="1008143" y="1004060"/>
                    <a:pt x="979905" y="1004060"/>
                  </a:cubicBezTo>
                  <a:lnTo>
                    <a:pt x="51129" y="1004060"/>
                  </a:lnTo>
                  <a:cubicBezTo>
                    <a:pt x="22891" y="1004060"/>
                    <a:pt x="0" y="981168"/>
                    <a:pt x="0" y="952930"/>
                  </a:cubicBezTo>
                  <a:lnTo>
                    <a:pt x="0" y="51129"/>
                  </a:lnTo>
                  <a:cubicBezTo>
                    <a:pt x="0" y="22891"/>
                    <a:pt x="22891" y="0"/>
                    <a:pt x="5112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4E66"/>
              </a:solidFill>
              <a:prstDash val="solid"/>
              <a:miter/>
            </a:ln>
          </p:spPr>
        </p:sp>
        <p:sp>
          <p:nvSpPr>
            <p:cNvPr name="TextBox 29" id="29"/>
            <p:cNvSpPr txBox="true"/>
            <p:nvPr/>
          </p:nvSpPr>
          <p:spPr>
            <a:xfrm>
              <a:off x="0" y="-38100"/>
              <a:ext cx="1031034" cy="1042160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2042"/>
                </a:lnSpc>
              </a:pPr>
            </a:p>
          </p:txBody>
        </p:sp>
      </p:grpSp>
      <p:sp>
        <p:nvSpPr>
          <p:cNvPr name="Freeform 30" id="30"/>
          <p:cNvSpPr/>
          <p:nvPr/>
        </p:nvSpPr>
        <p:spPr>
          <a:xfrm flipH="false" flipV="false" rot="0">
            <a:off x="3893746" y="6515026"/>
            <a:ext cx="2810343" cy="618275"/>
          </a:xfrm>
          <a:custGeom>
            <a:avLst/>
            <a:gdLst/>
            <a:ahLst/>
            <a:cxnLst/>
            <a:rect r="r" b="b" t="t" l="l"/>
            <a:pathLst>
              <a:path h="618275" w="2810343">
                <a:moveTo>
                  <a:pt x="0" y="0"/>
                </a:moveTo>
                <a:lnTo>
                  <a:pt x="2810343" y="0"/>
                </a:lnTo>
                <a:lnTo>
                  <a:pt x="2810343" y="618275"/>
                </a:lnTo>
                <a:lnTo>
                  <a:pt x="0" y="61827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480321" y="755577"/>
            <a:ext cx="514212" cy="593607"/>
          </a:xfrm>
          <a:custGeom>
            <a:avLst/>
            <a:gdLst/>
            <a:ahLst/>
            <a:cxnLst/>
            <a:rect r="r" b="b" t="t" l="l"/>
            <a:pathLst>
              <a:path h="593607" w="514212">
                <a:moveTo>
                  <a:pt x="0" y="0"/>
                </a:moveTo>
                <a:lnTo>
                  <a:pt x="514212" y="0"/>
                </a:lnTo>
                <a:lnTo>
                  <a:pt x="514212" y="593607"/>
                </a:lnTo>
                <a:lnTo>
                  <a:pt x="0" y="59360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true" flipV="false" rot="-1990649">
            <a:off x="6045122" y="8026419"/>
            <a:ext cx="3512147" cy="2910692"/>
          </a:xfrm>
          <a:custGeom>
            <a:avLst/>
            <a:gdLst/>
            <a:ahLst/>
            <a:cxnLst/>
            <a:rect r="r" b="b" t="t" l="l"/>
            <a:pathLst>
              <a:path h="2910692" w="3512147">
                <a:moveTo>
                  <a:pt x="3512147" y="0"/>
                </a:moveTo>
                <a:lnTo>
                  <a:pt x="0" y="0"/>
                </a:lnTo>
                <a:lnTo>
                  <a:pt x="0" y="2910692"/>
                </a:lnTo>
                <a:lnTo>
                  <a:pt x="3512147" y="2910692"/>
                </a:lnTo>
                <a:lnTo>
                  <a:pt x="3512147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-277410" y="1261595"/>
            <a:ext cx="1345534" cy="1249665"/>
          </a:xfrm>
          <a:custGeom>
            <a:avLst/>
            <a:gdLst/>
            <a:ahLst/>
            <a:cxnLst/>
            <a:rect r="r" b="b" t="t" l="l"/>
            <a:pathLst>
              <a:path h="1249665" w="1345534">
                <a:moveTo>
                  <a:pt x="0" y="0"/>
                </a:moveTo>
                <a:lnTo>
                  <a:pt x="1345534" y="0"/>
                </a:lnTo>
                <a:lnTo>
                  <a:pt x="1345534" y="1249665"/>
                </a:lnTo>
                <a:lnTo>
                  <a:pt x="0" y="124966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689393" y="1078187"/>
            <a:ext cx="6048000" cy="672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46"/>
              </a:lnSpc>
            </a:pPr>
            <a:r>
              <a:rPr lang="en-US" sz="3890">
                <a:solidFill>
                  <a:srgbClr val="9994E4"/>
                </a:solidFill>
                <a:latin typeface="Jeju Hallasan"/>
                <a:ea typeface="Jeju Hallasan"/>
                <a:cs typeface="Jeju Hallasan"/>
                <a:sym typeface="Jeju Hallasan"/>
              </a:rPr>
              <a:t>TODO SOBRE MI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865142" y="5143090"/>
            <a:ext cx="2633569" cy="3600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23"/>
              </a:lnSpc>
            </a:pPr>
            <a:r>
              <a:rPr lang="en-US" sz="1945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Nombre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865142" y="6772836"/>
            <a:ext cx="2633569" cy="3600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23"/>
              </a:lnSpc>
            </a:pPr>
            <a:r>
              <a:rPr lang="en-US" sz="1945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Edad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877690" y="8263517"/>
            <a:ext cx="2633569" cy="3600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23"/>
              </a:lnSpc>
            </a:pPr>
            <a:r>
              <a:rPr lang="en-US" sz="1945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Cumpleaños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048740" y="2092261"/>
            <a:ext cx="2633569" cy="2767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78"/>
              </a:lnSpc>
            </a:pPr>
            <a:r>
              <a:rPr lang="en-US" sz="1556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¿Cuál es tu talento oculto?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4015437" y="4360182"/>
            <a:ext cx="2633569" cy="2767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78"/>
              </a:lnSpc>
            </a:pPr>
            <a:r>
              <a:rPr lang="en-US" sz="1556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¿Cuál es tu animal favorito?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3982133" y="6628103"/>
            <a:ext cx="2633569" cy="2767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78"/>
              </a:lnSpc>
            </a:pPr>
            <a:r>
              <a:rPr lang="en-US" sz="1556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Dibuja algo que te gusta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2000479"/>
            <a:ext cx="6048000" cy="716713"/>
            <a:chOff x="0" y="0"/>
            <a:chExt cx="2167467" cy="25685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67467" cy="256854"/>
            </a:xfrm>
            <a:custGeom>
              <a:avLst/>
              <a:gdLst/>
              <a:ahLst/>
              <a:cxnLst/>
              <a:rect r="r" b="b" t="t" l="l"/>
              <a:pathLst>
                <a:path h="256854" w="2167467">
                  <a:moveTo>
                    <a:pt x="30722" y="0"/>
                  </a:moveTo>
                  <a:lnTo>
                    <a:pt x="2136745" y="0"/>
                  </a:lnTo>
                  <a:cubicBezTo>
                    <a:pt x="2153712" y="0"/>
                    <a:pt x="2167467" y="13755"/>
                    <a:pt x="2167467" y="30722"/>
                  </a:cubicBezTo>
                  <a:lnTo>
                    <a:pt x="2167467" y="226132"/>
                  </a:lnTo>
                  <a:cubicBezTo>
                    <a:pt x="2167467" y="234280"/>
                    <a:pt x="2164230" y="242094"/>
                    <a:pt x="2158468" y="247855"/>
                  </a:cubicBezTo>
                  <a:cubicBezTo>
                    <a:pt x="2152707" y="253617"/>
                    <a:pt x="2144893" y="256854"/>
                    <a:pt x="2136745" y="256854"/>
                  </a:cubicBezTo>
                  <a:lnTo>
                    <a:pt x="30722" y="256854"/>
                  </a:lnTo>
                  <a:cubicBezTo>
                    <a:pt x="13755" y="256854"/>
                    <a:pt x="0" y="243099"/>
                    <a:pt x="0" y="226132"/>
                  </a:cubicBezTo>
                  <a:lnTo>
                    <a:pt x="0" y="30722"/>
                  </a:lnTo>
                  <a:cubicBezTo>
                    <a:pt x="0" y="13755"/>
                    <a:pt x="13755" y="0"/>
                    <a:pt x="30722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67467" cy="294954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 marL="0" indent="0" lvl="0">
                <a:lnSpc>
                  <a:spcPts val="2042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756000" y="2891523"/>
            <a:ext cx="2950747" cy="2899541"/>
            <a:chOff x="0" y="0"/>
            <a:chExt cx="1057481" cy="103913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57481" cy="1039130"/>
            </a:xfrm>
            <a:custGeom>
              <a:avLst/>
              <a:gdLst/>
              <a:ahLst/>
              <a:cxnLst/>
              <a:rect r="r" b="b" t="t" l="l"/>
              <a:pathLst>
                <a:path h="1039130" w="1057481">
                  <a:moveTo>
                    <a:pt x="62969" y="0"/>
                  </a:moveTo>
                  <a:lnTo>
                    <a:pt x="994512" y="0"/>
                  </a:lnTo>
                  <a:cubicBezTo>
                    <a:pt x="1029289" y="0"/>
                    <a:pt x="1057481" y="28192"/>
                    <a:pt x="1057481" y="62969"/>
                  </a:cubicBezTo>
                  <a:lnTo>
                    <a:pt x="1057481" y="976161"/>
                  </a:lnTo>
                  <a:cubicBezTo>
                    <a:pt x="1057481" y="1010938"/>
                    <a:pt x="1029289" y="1039130"/>
                    <a:pt x="994512" y="1039130"/>
                  </a:cubicBezTo>
                  <a:lnTo>
                    <a:pt x="62969" y="1039130"/>
                  </a:lnTo>
                  <a:cubicBezTo>
                    <a:pt x="28192" y="1039130"/>
                    <a:pt x="0" y="1010938"/>
                    <a:pt x="0" y="976161"/>
                  </a:cubicBezTo>
                  <a:lnTo>
                    <a:pt x="0" y="62969"/>
                  </a:lnTo>
                  <a:cubicBezTo>
                    <a:pt x="0" y="28192"/>
                    <a:pt x="28192" y="0"/>
                    <a:pt x="6296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057481" cy="1077230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2042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377649" y="3657127"/>
            <a:ext cx="1707449" cy="2091496"/>
          </a:xfrm>
          <a:custGeom>
            <a:avLst/>
            <a:gdLst/>
            <a:ahLst/>
            <a:cxnLst/>
            <a:rect r="r" b="b" t="t" l="l"/>
            <a:pathLst>
              <a:path h="2091496" w="1707449">
                <a:moveTo>
                  <a:pt x="0" y="0"/>
                </a:moveTo>
                <a:lnTo>
                  <a:pt x="1707449" y="0"/>
                </a:lnTo>
                <a:lnTo>
                  <a:pt x="1707449" y="2091496"/>
                </a:lnTo>
                <a:lnTo>
                  <a:pt x="0" y="20914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3853253" y="2888554"/>
            <a:ext cx="2950747" cy="2899541"/>
            <a:chOff x="0" y="0"/>
            <a:chExt cx="1057481" cy="103913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57481" cy="1039130"/>
            </a:xfrm>
            <a:custGeom>
              <a:avLst/>
              <a:gdLst/>
              <a:ahLst/>
              <a:cxnLst/>
              <a:rect r="r" b="b" t="t" l="l"/>
              <a:pathLst>
                <a:path h="1039130" w="1057481">
                  <a:moveTo>
                    <a:pt x="62969" y="0"/>
                  </a:moveTo>
                  <a:lnTo>
                    <a:pt x="994512" y="0"/>
                  </a:lnTo>
                  <a:cubicBezTo>
                    <a:pt x="1029289" y="0"/>
                    <a:pt x="1057481" y="28192"/>
                    <a:pt x="1057481" y="62969"/>
                  </a:cubicBezTo>
                  <a:lnTo>
                    <a:pt x="1057481" y="976161"/>
                  </a:lnTo>
                  <a:cubicBezTo>
                    <a:pt x="1057481" y="1010938"/>
                    <a:pt x="1029289" y="1039130"/>
                    <a:pt x="994512" y="1039130"/>
                  </a:cubicBezTo>
                  <a:lnTo>
                    <a:pt x="62969" y="1039130"/>
                  </a:lnTo>
                  <a:cubicBezTo>
                    <a:pt x="28192" y="1039130"/>
                    <a:pt x="0" y="1010938"/>
                    <a:pt x="0" y="976161"/>
                  </a:cubicBezTo>
                  <a:lnTo>
                    <a:pt x="0" y="62969"/>
                  </a:lnTo>
                  <a:cubicBezTo>
                    <a:pt x="0" y="28192"/>
                    <a:pt x="28192" y="0"/>
                    <a:pt x="6296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057481" cy="1077230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2042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756000" y="5963910"/>
            <a:ext cx="2950747" cy="1057387"/>
            <a:chOff x="0" y="0"/>
            <a:chExt cx="1057481" cy="37894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57481" cy="378944"/>
            </a:xfrm>
            <a:custGeom>
              <a:avLst/>
              <a:gdLst/>
              <a:ahLst/>
              <a:cxnLst/>
              <a:rect r="r" b="b" t="t" l="l"/>
              <a:pathLst>
                <a:path h="378944" w="1057481">
                  <a:moveTo>
                    <a:pt x="62969" y="0"/>
                  </a:moveTo>
                  <a:lnTo>
                    <a:pt x="994512" y="0"/>
                  </a:lnTo>
                  <a:cubicBezTo>
                    <a:pt x="1029289" y="0"/>
                    <a:pt x="1057481" y="28192"/>
                    <a:pt x="1057481" y="62969"/>
                  </a:cubicBezTo>
                  <a:lnTo>
                    <a:pt x="1057481" y="315975"/>
                  </a:lnTo>
                  <a:cubicBezTo>
                    <a:pt x="1057481" y="350752"/>
                    <a:pt x="1029289" y="378944"/>
                    <a:pt x="994512" y="378944"/>
                  </a:cubicBezTo>
                  <a:lnTo>
                    <a:pt x="62969" y="378944"/>
                  </a:lnTo>
                  <a:cubicBezTo>
                    <a:pt x="46269" y="378944"/>
                    <a:pt x="30252" y="372310"/>
                    <a:pt x="18443" y="360501"/>
                  </a:cubicBezTo>
                  <a:cubicBezTo>
                    <a:pt x="6634" y="348692"/>
                    <a:pt x="0" y="332675"/>
                    <a:pt x="0" y="315975"/>
                  </a:cubicBezTo>
                  <a:lnTo>
                    <a:pt x="0" y="62969"/>
                  </a:lnTo>
                  <a:cubicBezTo>
                    <a:pt x="0" y="28192"/>
                    <a:pt x="28192" y="0"/>
                    <a:pt x="6296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1057481" cy="417044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2042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3853253" y="5959457"/>
            <a:ext cx="2950747" cy="1057387"/>
            <a:chOff x="0" y="0"/>
            <a:chExt cx="1057481" cy="37894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57481" cy="378944"/>
            </a:xfrm>
            <a:custGeom>
              <a:avLst/>
              <a:gdLst/>
              <a:ahLst/>
              <a:cxnLst/>
              <a:rect r="r" b="b" t="t" l="l"/>
              <a:pathLst>
                <a:path h="378944" w="1057481">
                  <a:moveTo>
                    <a:pt x="62969" y="0"/>
                  </a:moveTo>
                  <a:lnTo>
                    <a:pt x="994512" y="0"/>
                  </a:lnTo>
                  <a:cubicBezTo>
                    <a:pt x="1029289" y="0"/>
                    <a:pt x="1057481" y="28192"/>
                    <a:pt x="1057481" y="62969"/>
                  </a:cubicBezTo>
                  <a:lnTo>
                    <a:pt x="1057481" y="315975"/>
                  </a:lnTo>
                  <a:cubicBezTo>
                    <a:pt x="1057481" y="350752"/>
                    <a:pt x="1029289" y="378944"/>
                    <a:pt x="994512" y="378944"/>
                  </a:cubicBezTo>
                  <a:lnTo>
                    <a:pt x="62969" y="378944"/>
                  </a:lnTo>
                  <a:cubicBezTo>
                    <a:pt x="46269" y="378944"/>
                    <a:pt x="30252" y="372310"/>
                    <a:pt x="18443" y="360501"/>
                  </a:cubicBezTo>
                  <a:cubicBezTo>
                    <a:pt x="6634" y="348692"/>
                    <a:pt x="0" y="332675"/>
                    <a:pt x="0" y="315975"/>
                  </a:cubicBezTo>
                  <a:lnTo>
                    <a:pt x="0" y="62969"/>
                  </a:lnTo>
                  <a:cubicBezTo>
                    <a:pt x="0" y="28192"/>
                    <a:pt x="28192" y="0"/>
                    <a:pt x="6296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057481" cy="417044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2042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756000" y="7194144"/>
            <a:ext cx="2950747" cy="1057387"/>
            <a:chOff x="0" y="0"/>
            <a:chExt cx="1057481" cy="37894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057481" cy="378944"/>
            </a:xfrm>
            <a:custGeom>
              <a:avLst/>
              <a:gdLst/>
              <a:ahLst/>
              <a:cxnLst/>
              <a:rect r="r" b="b" t="t" l="l"/>
              <a:pathLst>
                <a:path h="378944" w="1057481">
                  <a:moveTo>
                    <a:pt x="62969" y="0"/>
                  </a:moveTo>
                  <a:lnTo>
                    <a:pt x="994512" y="0"/>
                  </a:lnTo>
                  <a:cubicBezTo>
                    <a:pt x="1029289" y="0"/>
                    <a:pt x="1057481" y="28192"/>
                    <a:pt x="1057481" y="62969"/>
                  </a:cubicBezTo>
                  <a:lnTo>
                    <a:pt x="1057481" y="315975"/>
                  </a:lnTo>
                  <a:cubicBezTo>
                    <a:pt x="1057481" y="350752"/>
                    <a:pt x="1029289" y="378944"/>
                    <a:pt x="994512" y="378944"/>
                  </a:cubicBezTo>
                  <a:lnTo>
                    <a:pt x="62969" y="378944"/>
                  </a:lnTo>
                  <a:cubicBezTo>
                    <a:pt x="46269" y="378944"/>
                    <a:pt x="30252" y="372310"/>
                    <a:pt x="18443" y="360501"/>
                  </a:cubicBezTo>
                  <a:cubicBezTo>
                    <a:pt x="6634" y="348692"/>
                    <a:pt x="0" y="332675"/>
                    <a:pt x="0" y="315975"/>
                  </a:cubicBezTo>
                  <a:lnTo>
                    <a:pt x="0" y="62969"/>
                  </a:lnTo>
                  <a:cubicBezTo>
                    <a:pt x="0" y="28192"/>
                    <a:pt x="28192" y="0"/>
                    <a:pt x="6296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1057481" cy="417044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2042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756000" y="8424377"/>
            <a:ext cx="2950747" cy="1057387"/>
            <a:chOff x="0" y="0"/>
            <a:chExt cx="1057481" cy="378944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057481" cy="378944"/>
            </a:xfrm>
            <a:custGeom>
              <a:avLst/>
              <a:gdLst/>
              <a:ahLst/>
              <a:cxnLst/>
              <a:rect r="r" b="b" t="t" l="l"/>
              <a:pathLst>
                <a:path h="378944" w="1057481">
                  <a:moveTo>
                    <a:pt x="62969" y="0"/>
                  </a:moveTo>
                  <a:lnTo>
                    <a:pt x="994512" y="0"/>
                  </a:lnTo>
                  <a:cubicBezTo>
                    <a:pt x="1029289" y="0"/>
                    <a:pt x="1057481" y="28192"/>
                    <a:pt x="1057481" y="62969"/>
                  </a:cubicBezTo>
                  <a:lnTo>
                    <a:pt x="1057481" y="315975"/>
                  </a:lnTo>
                  <a:cubicBezTo>
                    <a:pt x="1057481" y="350752"/>
                    <a:pt x="1029289" y="378944"/>
                    <a:pt x="994512" y="378944"/>
                  </a:cubicBezTo>
                  <a:lnTo>
                    <a:pt x="62969" y="378944"/>
                  </a:lnTo>
                  <a:cubicBezTo>
                    <a:pt x="46269" y="378944"/>
                    <a:pt x="30252" y="372310"/>
                    <a:pt x="18443" y="360501"/>
                  </a:cubicBezTo>
                  <a:cubicBezTo>
                    <a:pt x="6634" y="348692"/>
                    <a:pt x="0" y="332675"/>
                    <a:pt x="0" y="315975"/>
                  </a:cubicBezTo>
                  <a:lnTo>
                    <a:pt x="0" y="62969"/>
                  </a:lnTo>
                  <a:cubicBezTo>
                    <a:pt x="0" y="28192"/>
                    <a:pt x="28192" y="0"/>
                    <a:pt x="6296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1057481" cy="417044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2042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3853253" y="8416955"/>
            <a:ext cx="2950747" cy="1057387"/>
            <a:chOff x="0" y="0"/>
            <a:chExt cx="1057481" cy="378944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57481" cy="378944"/>
            </a:xfrm>
            <a:custGeom>
              <a:avLst/>
              <a:gdLst/>
              <a:ahLst/>
              <a:cxnLst/>
              <a:rect r="r" b="b" t="t" l="l"/>
              <a:pathLst>
                <a:path h="378944" w="1057481">
                  <a:moveTo>
                    <a:pt x="62969" y="0"/>
                  </a:moveTo>
                  <a:lnTo>
                    <a:pt x="994512" y="0"/>
                  </a:lnTo>
                  <a:cubicBezTo>
                    <a:pt x="1029289" y="0"/>
                    <a:pt x="1057481" y="28192"/>
                    <a:pt x="1057481" y="62969"/>
                  </a:cubicBezTo>
                  <a:lnTo>
                    <a:pt x="1057481" y="315975"/>
                  </a:lnTo>
                  <a:cubicBezTo>
                    <a:pt x="1057481" y="350752"/>
                    <a:pt x="1029289" y="378944"/>
                    <a:pt x="994512" y="378944"/>
                  </a:cubicBezTo>
                  <a:lnTo>
                    <a:pt x="62969" y="378944"/>
                  </a:lnTo>
                  <a:cubicBezTo>
                    <a:pt x="46269" y="378944"/>
                    <a:pt x="30252" y="372310"/>
                    <a:pt x="18443" y="360501"/>
                  </a:cubicBezTo>
                  <a:cubicBezTo>
                    <a:pt x="6634" y="348692"/>
                    <a:pt x="0" y="332675"/>
                    <a:pt x="0" y="315975"/>
                  </a:cubicBezTo>
                  <a:lnTo>
                    <a:pt x="0" y="62969"/>
                  </a:lnTo>
                  <a:cubicBezTo>
                    <a:pt x="0" y="28192"/>
                    <a:pt x="28192" y="0"/>
                    <a:pt x="6296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1057481" cy="417044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2042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3853253" y="7188206"/>
            <a:ext cx="2950747" cy="1057387"/>
            <a:chOff x="0" y="0"/>
            <a:chExt cx="1057481" cy="378944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057481" cy="378944"/>
            </a:xfrm>
            <a:custGeom>
              <a:avLst/>
              <a:gdLst/>
              <a:ahLst/>
              <a:cxnLst/>
              <a:rect r="r" b="b" t="t" l="l"/>
              <a:pathLst>
                <a:path h="378944" w="1057481">
                  <a:moveTo>
                    <a:pt x="62969" y="0"/>
                  </a:moveTo>
                  <a:lnTo>
                    <a:pt x="994512" y="0"/>
                  </a:lnTo>
                  <a:cubicBezTo>
                    <a:pt x="1029289" y="0"/>
                    <a:pt x="1057481" y="28192"/>
                    <a:pt x="1057481" y="62969"/>
                  </a:cubicBezTo>
                  <a:lnTo>
                    <a:pt x="1057481" y="315975"/>
                  </a:lnTo>
                  <a:cubicBezTo>
                    <a:pt x="1057481" y="350752"/>
                    <a:pt x="1029289" y="378944"/>
                    <a:pt x="994512" y="378944"/>
                  </a:cubicBezTo>
                  <a:lnTo>
                    <a:pt x="62969" y="378944"/>
                  </a:lnTo>
                  <a:cubicBezTo>
                    <a:pt x="46269" y="378944"/>
                    <a:pt x="30252" y="372310"/>
                    <a:pt x="18443" y="360501"/>
                  </a:cubicBezTo>
                  <a:cubicBezTo>
                    <a:pt x="6634" y="348692"/>
                    <a:pt x="0" y="332675"/>
                    <a:pt x="0" y="315975"/>
                  </a:cubicBezTo>
                  <a:lnTo>
                    <a:pt x="0" y="62969"/>
                  </a:lnTo>
                  <a:cubicBezTo>
                    <a:pt x="0" y="28192"/>
                    <a:pt x="28192" y="0"/>
                    <a:pt x="6296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9" id="29"/>
            <p:cNvSpPr txBox="true"/>
            <p:nvPr/>
          </p:nvSpPr>
          <p:spPr>
            <a:xfrm>
              <a:off x="0" y="-38100"/>
              <a:ext cx="1057481" cy="417044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2042"/>
                </a:lnSpc>
              </a:pPr>
            </a:p>
          </p:txBody>
        </p:sp>
      </p:grpSp>
      <p:sp>
        <p:nvSpPr>
          <p:cNvPr name="Freeform 30" id="30"/>
          <p:cNvSpPr/>
          <p:nvPr/>
        </p:nvSpPr>
        <p:spPr>
          <a:xfrm flipH="false" flipV="false" rot="0">
            <a:off x="3072870" y="6059740"/>
            <a:ext cx="543104" cy="792853"/>
          </a:xfrm>
          <a:custGeom>
            <a:avLst/>
            <a:gdLst/>
            <a:ahLst/>
            <a:cxnLst/>
            <a:rect r="r" b="b" t="t" l="l"/>
            <a:pathLst>
              <a:path h="792853" w="543104">
                <a:moveTo>
                  <a:pt x="0" y="0"/>
                </a:moveTo>
                <a:lnTo>
                  <a:pt x="543104" y="0"/>
                </a:lnTo>
                <a:lnTo>
                  <a:pt x="543104" y="792853"/>
                </a:lnTo>
                <a:lnTo>
                  <a:pt x="0" y="7928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6001229" y="6192059"/>
            <a:ext cx="559613" cy="592183"/>
          </a:xfrm>
          <a:custGeom>
            <a:avLst/>
            <a:gdLst/>
            <a:ahLst/>
            <a:cxnLst/>
            <a:rect r="r" b="b" t="t" l="l"/>
            <a:pathLst>
              <a:path h="592183" w="559613">
                <a:moveTo>
                  <a:pt x="0" y="0"/>
                </a:moveTo>
                <a:lnTo>
                  <a:pt x="559613" y="0"/>
                </a:lnTo>
                <a:lnTo>
                  <a:pt x="559613" y="592183"/>
                </a:lnTo>
                <a:lnTo>
                  <a:pt x="0" y="59218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2993804" y="7440397"/>
            <a:ext cx="547296" cy="648648"/>
          </a:xfrm>
          <a:custGeom>
            <a:avLst/>
            <a:gdLst/>
            <a:ahLst/>
            <a:cxnLst/>
            <a:rect r="r" b="b" t="t" l="l"/>
            <a:pathLst>
              <a:path h="648648" w="547296">
                <a:moveTo>
                  <a:pt x="0" y="0"/>
                </a:moveTo>
                <a:lnTo>
                  <a:pt x="547296" y="0"/>
                </a:lnTo>
                <a:lnTo>
                  <a:pt x="547296" y="648648"/>
                </a:lnTo>
                <a:lnTo>
                  <a:pt x="0" y="64864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5995954" y="7321644"/>
            <a:ext cx="636340" cy="688951"/>
          </a:xfrm>
          <a:custGeom>
            <a:avLst/>
            <a:gdLst/>
            <a:ahLst/>
            <a:cxnLst/>
            <a:rect r="r" b="b" t="t" l="l"/>
            <a:pathLst>
              <a:path h="688951" w="636340">
                <a:moveTo>
                  <a:pt x="0" y="0"/>
                </a:moveTo>
                <a:lnTo>
                  <a:pt x="636340" y="0"/>
                </a:lnTo>
                <a:lnTo>
                  <a:pt x="636340" y="688951"/>
                </a:lnTo>
                <a:lnTo>
                  <a:pt x="0" y="68895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2724002" y="8632241"/>
            <a:ext cx="817098" cy="675963"/>
          </a:xfrm>
          <a:custGeom>
            <a:avLst/>
            <a:gdLst/>
            <a:ahLst/>
            <a:cxnLst/>
            <a:rect r="r" b="b" t="t" l="l"/>
            <a:pathLst>
              <a:path h="675963" w="817098">
                <a:moveTo>
                  <a:pt x="0" y="0"/>
                </a:moveTo>
                <a:lnTo>
                  <a:pt x="817098" y="0"/>
                </a:lnTo>
                <a:lnTo>
                  <a:pt x="817098" y="675963"/>
                </a:lnTo>
                <a:lnTo>
                  <a:pt x="0" y="67596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6145244" y="8550393"/>
            <a:ext cx="611985" cy="596685"/>
          </a:xfrm>
          <a:custGeom>
            <a:avLst/>
            <a:gdLst/>
            <a:ahLst/>
            <a:cxnLst/>
            <a:rect r="r" b="b" t="t" l="l"/>
            <a:pathLst>
              <a:path h="596685" w="611985">
                <a:moveTo>
                  <a:pt x="0" y="0"/>
                </a:moveTo>
                <a:lnTo>
                  <a:pt x="611985" y="0"/>
                </a:lnTo>
                <a:lnTo>
                  <a:pt x="611985" y="596685"/>
                </a:lnTo>
                <a:lnTo>
                  <a:pt x="0" y="59668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862326">
            <a:off x="5995888" y="4166945"/>
            <a:ext cx="878566" cy="1429619"/>
          </a:xfrm>
          <a:custGeom>
            <a:avLst/>
            <a:gdLst/>
            <a:ahLst/>
            <a:cxnLst/>
            <a:rect r="r" b="b" t="t" l="l"/>
            <a:pathLst>
              <a:path h="1429619" w="878566">
                <a:moveTo>
                  <a:pt x="0" y="0"/>
                </a:moveTo>
                <a:lnTo>
                  <a:pt x="878566" y="0"/>
                </a:lnTo>
                <a:lnTo>
                  <a:pt x="878566" y="1429619"/>
                </a:lnTo>
                <a:lnTo>
                  <a:pt x="0" y="142961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538439" y="96378"/>
            <a:ext cx="6629627" cy="323194"/>
          </a:xfrm>
          <a:custGeom>
            <a:avLst/>
            <a:gdLst/>
            <a:ahLst/>
            <a:cxnLst/>
            <a:rect r="r" b="b" t="t" l="l"/>
            <a:pathLst>
              <a:path h="323194" w="6629627">
                <a:moveTo>
                  <a:pt x="0" y="0"/>
                </a:moveTo>
                <a:lnTo>
                  <a:pt x="6629628" y="0"/>
                </a:lnTo>
                <a:lnTo>
                  <a:pt x="6629628" y="323194"/>
                </a:lnTo>
                <a:lnTo>
                  <a:pt x="0" y="32319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8" id="38"/>
          <p:cNvSpPr txBox="true"/>
          <p:nvPr/>
        </p:nvSpPr>
        <p:spPr>
          <a:xfrm rot="0">
            <a:off x="1377649" y="552922"/>
            <a:ext cx="4856722" cy="790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9"/>
              </a:lnSpc>
            </a:pPr>
            <a:r>
              <a:rPr lang="en-US" sz="4085">
                <a:solidFill>
                  <a:srgbClr val="000000"/>
                </a:solidFill>
                <a:latin typeface="Mango AC"/>
                <a:ea typeface="Mango AC"/>
                <a:cs typeface="Mango AC"/>
                <a:sym typeface="Mango AC"/>
              </a:rPr>
              <a:t>Todo sobre mi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982229" y="2206162"/>
            <a:ext cx="4856722" cy="267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78"/>
              </a:lnSpc>
            </a:pPr>
            <a:r>
              <a:rPr lang="en-US" sz="1556">
                <a:solidFill>
                  <a:srgbClr val="000000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Me llamo: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982229" y="2949480"/>
            <a:ext cx="2428361" cy="267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78"/>
              </a:lnSpc>
            </a:pPr>
            <a:r>
              <a:rPr lang="en-US" sz="1556">
                <a:solidFill>
                  <a:srgbClr val="000000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Mi autorretrato: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006810" y="2949480"/>
            <a:ext cx="2428361" cy="267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78"/>
              </a:lnSpc>
            </a:pPr>
            <a:r>
              <a:rPr lang="en-US" sz="1556">
                <a:solidFill>
                  <a:srgbClr val="000000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Mi cumpleaños es el: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982229" y="6021640"/>
            <a:ext cx="2428361" cy="267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78"/>
              </a:lnSpc>
            </a:pPr>
            <a:r>
              <a:rPr lang="en-US" sz="1556">
                <a:solidFill>
                  <a:srgbClr val="000000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Mi color favorito: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4006810" y="6018671"/>
            <a:ext cx="2428361" cy="267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78"/>
              </a:lnSpc>
            </a:pPr>
            <a:r>
              <a:rPr lang="en-US" sz="1556">
                <a:solidFill>
                  <a:srgbClr val="000000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Mi comida favorita: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982229" y="7261139"/>
            <a:ext cx="2102869" cy="267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78"/>
              </a:lnSpc>
            </a:pPr>
            <a:r>
              <a:rPr lang="en-US" sz="1556">
                <a:solidFill>
                  <a:srgbClr val="000000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Mi pasatiempo favorito: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4006810" y="7247421"/>
            <a:ext cx="2428361" cy="267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78"/>
              </a:lnSpc>
            </a:pPr>
            <a:r>
              <a:rPr lang="en-US" sz="1556">
                <a:solidFill>
                  <a:srgbClr val="000000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Mi materia favorita: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982229" y="8482108"/>
            <a:ext cx="2428361" cy="267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78"/>
              </a:lnSpc>
            </a:pPr>
            <a:r>
              <a:rPr lang="en-US" sz="1556">
                <a:solidFill>
                  <a:srgbClr val="000000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Mi canción favorita: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4006810" y="8482108"/>
            <a:ext cx="2428361" cy="267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78"/>
              </a:lnSpc>
            </a:pPr>
            <a:r>
              <a:rPr lang="en-US" sz="1556">
                <a:solidFill>
                  <a:srgbClr val="000000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Mi caricatura favorita:</a:t>
            </a:r>
          </a:p>
        </p:txBody>
      </p:sp>
      <p:sp>
        <p:nvSpPr>
          <p:cNvPr name="Freeform 48" id="48"/>
          <p:cNvSpPr/>
          <p:nvPr/>
        </p:nvSpPr>
        <p:spPr>
          <a:xfrm flipH="false" flipV="false" rot="0">
            <a:off x="408507" y="10138990"/>
            <a:ext cx="6629627" cy="323194"/>
          </a:xfrm>
          <a:custGeom>
            <a:avLst/>
            <a:gdLst/>
            <a:ahLst/>
            <a:cxnLst/>
            <a:rect r="r" b="b" t="t" l="l"/>
            <a:pathLst>
              <a:path h="323194" w="6629627">
                <a:moveTo>
                  <a:pt x="0" y="0"/>
                </a:moveTo>
                <a:lnTo>
                  <a:pt x="6629628" y="0"/>
                </a:lnTo>
                <a:lnTo>
                  <a:pt x="6629628" y="323194"/>
                </a:lnTo>
                <a:lnTo>
                  <a:pt x="0" y="32319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2146048"/>
            <a:ext cx="2950747" cy="2899541"/>
            <a:chOff x="0" y="0"/>
            <a:chExt cx="1057481" cy="103913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7481" cy="1039130"/>
            </a:xfrm>
            <a:custGeom>
              <a:avLst/>
              <a:gdLst/>
              <a:ahLst/>
              <a:cxnLst/>
              <a:rect r="r" b="b" t="t" l="l"/>
              <a:pathLst>
                <a:path h="1039130" w="1057481">
                  <a:moveTo>
                    <a:pt x="62969" y="0"/>
                  </a:moveTo>
                  <a:lnTo>
                    <a:pt x="994512" y="0"/>
                  </a:lnTo>
                  <a:cubicBezTo>
                    <a:pt x="1029289" y="0"/>
                    <a:pt x="1057481" y="28192"/>
                    <a:pt x="1057481" y="62969"/>
                  </a:cubicBezTo>
                  <a:lnTo>
                    <a:pt x="1057481" y="976161"/>
                  </a:lnTo>
                  <a:cubicBezTo>
                    <a:pt x="1057481" y="1010938"/>
                    <a:pt x="1029289" y="1039130"/>
                    <a:pt x="994512" y="1039130"/>
                  </a:cubicBezTo>
                  <a:lnTo>
                    <a:pt x="62969" y="1039130"/>
                  </a:lnTo>
                  <a:cubicBezTo>
                    <a:pt x="28192" y="1039130"/>
                    <a:pt x="0" y="1010938"/>
                    <a:pt x="0" y="976161"/>
                  </a:cubicBezTo>
                  <a:lnTo>
                    <a:pt x="0" y="62969"/>
                  </a:lnTo>
                  <a:cubicBezTo>
                    <a:pt x="0" y="28192"/>
                    <a:pt x="28192" y="0"/>
                    <a:pt x="6296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057481" cy="1077230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2042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194918" y="2444041"/>
            <a:ext cx="1976740" cy="2421357"/>
          </a:xfrm>
          <a:custGeom>
            <a:avLst/>
            <a:gdLst/>
            <a:ahLst/>
            <a:cxnLst/>
            <a:rect r="r" b="b" t="t" l="l"/>
            <a:pathLst>
              <a:path h="2421357" w="1976740">
                <a:moveTo>
                  <a:pt x="0" y="0"/>
                </a:moveTo>
                <a:lnTo>
                  <a:pt x="1976741" y="0"/>
                </a:lnTo>
                <a:lnTo>
                  <a:pt x="1976741" y="2421356"/>
                </a:lnTo>
                <a:lnTo>
                  <a:pt x="0" y="24213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56000" y="5203511"/>
            <a:ext cx="2950747" cy="1125592"/>
            <a:chOff x="0" y="0"/>
            <a:chExt cx="1057481" cy="40338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57481" cy="403387"/>
            </a:xfrm>
            <a:custGeom>
              <a:avLst/>
              <a:gdLst/>
              <a:ahLst/>
              <a:cxnLst/>
              <a:rect r="r" b="b" t="t" l="l"/>
              <a:pathLst>
                <a:path h="403387" w="1057481">
                  <a:moveTo>
                    <a:pt x="62969" y="0"/>
                  </a:moveTo>
                  <a:lnTo>
                    <a:pt x="994512" y="0"/>
                  </a:lnTo>
                  <a:cubicBezTo>
                    <a:pt x="1029289" y="0"/>
                    <a:pt x="1057481" y="28192"/>
                    <a:pt x="1057481" y="62969"/>
                  </a:cubicBezTo>
                  <a:lnTo>
                    <a:pt x="1057481" y="340417"/>
                  </a:lnTo>
                  <a:cubicBezTo>
                    <a:pt x="1057481" y="357118"/>
                    <a:pt x="1050847" y="373134"/>
                    <a:pt x="1039038" y="384943"/>
                  </a:cubicBezTo>
                  <a:cubicBezTo>
                    <a:pt x="1027229" y="396752"/>
                    <a:pt x="1011212" y="403387"/>
                    <a:pt x="994512" y="403387"/>
                  </a:cubicBezTo>
                  <a:lnTo>
                    <a:pt x="62969" y="403387"/>
                  </a:lnTo>
                  <a:cubicBezTo>
                    <a:pt x="28192" y="403387"/>
                    <a:pt x="0" y="375194"/>
                    <a:pt x="0" y="340417"/>
                  </a:cubicBezTo>
                  <a:lnTo>
                    <a:pt x="0" y="62969"/>
                  </a:lnTo>
                  <a:cubicBezTo>
                    <a:pt x="0" y="28192"/>
                    <a:pt x="28192" y="0"/>
                    <a:pt x="6296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057481" cy="441487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2042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56000" y="6486603"/>
            <a:ext cx="2950747" cy="1125592"/>
            <a:chOff x="0" y="0"/>
            <a:chExt cx="1057481" cy="40338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57481" cy="403387"/>
            </a:xfrm>
            <a:custGeom>
              <a:avLst/>
              <a:gdLst/>
              <a:ahLst/>
              <a:cxnLst/>
              <a:rect r="r" b="b" t="t" l="l"/>
              <a:pathLst>
                <a:path h="403387" w="1057481">
                  <a:moveTo>
                    <a:pt x="62969" y="0"/>
                  </a:moveTo>
                  <a:lnTo>
                    <a:pt x="994512" y="0"/>
                  </a:lnTo>
                  <a:cubicBezTo>
                    <a:pt x="1029289" y="0"/>
                    <a:pt x="1057481" y="28192"/>
                    <a:pt x="1057481" y="62969"/>
                  </a:cubicBezTo>
                  <a:lnTo>
                    <a:pt x="1057481" y="340417"/>
                  </a:lnTo>
                  <a:cubicBezTo>
                    <a:pt x="1057481" y="357118"/>
                    <a:pt x="1050847" y="373134"/>
                    <a:pt x="1039038" y="384943"/>
                  </a:cubicBezTo>
                  <a:cubicBezTo>
                    <a:pt x="1027229" y="396752"/>
                    <a:pt x="1011212" y="403387"/>
                    <a:pt x="994512" y="403387"/>
                  </a:cubicBezTo>
                  <a:lnTo>
                    <a:pt x="62969" y="403387"/>
                  </a:lnTo>
                  <a:cubicBezTo>
                    <a:pt x="28192" y="403387"/>
                    <a:pt x="0" y="375194"/>
                    <a:pt x="0" y="340417"/>
                  </a:cubicBezTo>
                  <a:lnTo>
                    <a:pt x="0" y="62969"/>
                  </a:lnTo>
                  <a:cubicBezTo>
                    <a:pt x="0" y="28192"/>
                    <a:pt x="28192" y="0"/>
                    <a:pt x="6296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057481" cy="441487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2042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756000" y="7769694"/>
            <a:ext cx="2950747" cy="1693695"/>
            <a:chOff x="0" y="0"/>
            <a:chExt cx="1057481" cy="60698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57481" cy="606982"/>
            </a:xfrm>
            <a:custGeom>
              <a:avLst/>
              <a:gdLst/>
              <a:ahLst/>
              <a:cxnLst/>
              <a:rect r="r" b="b" t="t" l="l"/>
              <a:pathLst>
                <a:path h="606982" w="1057481">
                  <a:moveTo>
                    <a:pt x="62969" y="0"/>
                  </a:moveTo>
                  <a:lnTo>
                    <a:pt x="994512" y="0"/>
                  </a:lnTo>
                  <a:cubicBezTo>
                    <a:pt x="1029289" y="0"/>
                    <a:pt x="1057481" y="28192"/>
                    <a:pt x="1057481" y="62969"/>
                  </a:cubicBezTo>
                  <a:lnTo>
                    <a:pt x="1057481" y="544013"/>
                  </a:lnTo>
                  <a:cubicBezTo>
                    <a:pt x="1057481" y="560713"/>
                    <a:pt x="1050847" y="576730"/>
                    <a:pt x="1039038" y="588539"/>
                  </a:cubicBezTo>
                  <a:cubicBezTo>
                    <a:pt x="1027229" y="600348"/>
                    <a:pt x="1011212" y="606982"/>
                    <a:pt x="994512" y="606982"/>
                  </a:cubicBezTo>
                  <a:lnTo>
                    <a:pt x="62969" y="606982"/>
                  </a:lnTo>
                  <a:cubicBezTo>
                    <a:pt x="28192" y="606982"/>
                    <a:pt x="0" y="578790"/>
                    <a:pt x="0" y="544013"/>
                  </a:cubicBezTo>
                  <a:lnTo>
                    <a:pt x="0" y="62969"/>
                  </a:lnTo>
                  <a:cubicBezTo>
                    <a:pt x="0" y="28192"/>
                    <a:pt x="28192" y="0"/>
                    <a:pt x="6296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1057481" cy="645082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2042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3853253" y="2146048"/>
            <a:ext cx="2950747" cy="4183055"/>
            <a:chOff x="0" y="0"/>
            <a:chExt cx="1057481" cy="149911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57481" cy="1499112"/>
            </a:xfrm>
            <a:custGeom>
              <a:avLst/>
              <a:gdLst/>
              <a:ahLst/>
              <a:cxnLst/>
              <a:rect r="r" b="b" t="t" l="l"/>
              <a:pathLst>
                <a:path h="1499112" w="1057481">
                  <a:moveTo>
                    <a:pt x="62969" y="0"/>
                  </a:moveTo>
                  <a:lnTo>
                    <a:pt x="994512" y="0"/>
                  </a:lnTo>
                  <a:cubicBezTo>
                    <a:pt x="1029289" y="0"/>
                    <a:pt x="1057481" y="28192"/>
                    <a:pt x="1057481" y="62969"/>
                  </a:cubicBezTo>
                  <a:lnTo>
                    <a:pt x="1057481" y="1436143"/>
                  </a:lnTo>
                  <a:cubicBezTo>
                    <a:pt x="1057481" y="1452844"/>
                    <a:pt x="1050847" y="1468860"/>
                    <a:pt x="1039038" y="1480669"/>
                  </a:cubicBezTo>
                  <a:cubicBezTo>
                    <a:pt x="1027229" y="1492478"/>
                    <a:pt x="1011212" y="1499112"/>
                    <a:pt x="994512" y="1499112"/>
                  </a:cubicBezTo>
                  <a:lnTo>
                    <a:pt x="62969" y="1499112"/>
                  </a:lnTo>
                  <a:cubicBezTo>
                    <a:pt x="28192" y="1499112"/>
                    <a:pt x="0" y="1470920"/>
                    <a:pt x="0" y="1436143"/>
                  </a:cubicBezTo>
                  <a:lnTo>
                    <a:pt x="0" y="62969"/>
                  </a:lnTo>
                  <a:cubicBezTo>
                    <a:pt x="0" y="28192"/>
                    <a:pt x="28192" y="0"/>
                    <a:pt x="6296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209550"/>
              <a:ext cx="1057481" cy="1708662"/>
            </a:xfrm>
            <a:prstGeom prst="rect">
              <a:avLst/>
            </a:prstGeom>
          </p:spPr>
          <p:txBody>
            <a:bodyPr anchor="ctr" rtlCol="false" tIns="123529" lIns="123529" bIns="123529" rIns="123529"/>
            <a:lstStyle/>
            <a:p>
              <a:pPr algn="l">
                <a:lnSpc>
                  <a:spcPts val="3647"/>
                </a:lnSpc>
              </a:pPr>
            </a:p>
            <a:p>
              <a:pPr algn="l">
                <a:lnSpc>
                  <a:spcPts val="3647"/>
                </a:lnSpc>
              </a:pPr>
              <a:r>
                <a:rPr lang="en-US" sz="1459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Súper Comida:</a:t>
              </a:r>
            </a:p>
            <a:p>
              <a:pPr algn="l">
                <a:lnSpc>
                  <a:spcPts val="3647"/>
                </a:lnSpc>
              </a:pPr>
            </a:p>
            <a:p>
              <a:pPr algn="l">
                <a:lnSpc>
                  <a:spcPts val="3647"/>
                </a:lnSpc>
              </a:pPr>
              <a:r>
                <a:rPr lang="en-US" sz="1459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Súper Pasatiempo:</a:t>
              </a:r>
            </a:p>
            <a:p>
              <a:pPr algn="l">
                <a:lnSpc>
                  <a:spcPts val="3647"/>
                </a:lnSpc>
              </a:pPr>
            </a:p>
            <a:p>
              <a:pPr algn="l">
                <a:lnSpc>
                  <a:spcPts val="3647"/>
                </a:lnSpc>
              </a:pPr>
              <a:r>
                <a:rPr lang="en-US" sz="1459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Súper Deporte:</a:t>
              </a:r>
            </a:p>
            <a:p>
              <a:pPr algn="l">
                <a:lnSpc>
                  <a:spcPts val="3647"/>
                </a:lnSpc>
              </a:pPr>
            </a:p>
            <a:p>
              <a:pPr algn="l">
                <a:lnSpc>
                  <a:spcPts val="3647"/>
                </a:lnSpc>
              </a:pPr>
              <a:r>
                <a:rPr lang="en-US" sz="1459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Súper Libro: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3853253" y="6486603"/>
            <a:ext cx="2950747" cy="2129939"/>
            <a:chOff x="0" y="0"/>
            <a:chExt cx="1057481" cy="763322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057481" cy="763322"/>
            </a:xfrm>
            <a:custGeom>
              <a:avLst/>
              <a:gdLst/>
              <a:ahLst/>
              <a:cxnLst/>
              <a:rect r="r" b="b" t="t" l="l"/>
              <a:pathLst>
                <a:path h="763322" w="1057481">
                  <a:moveTo>
                    <a:pt x="62969" y="0"/>
                  </a:moveTo>
                  <a:lnTo>
                    <a:pt x="994512" y="0"/>
                  </a:lnTo>
                  <a:cubicBezTo>
                    <a:pt x="1029289" y="0"/>
                    <a:pt x="1057481" y="28192"/>
                    <a:pt x="1057481" y="62969"/>
                  </a:cubicBezTo>
                  <a:lnTo>
                    <a:pt x="1057481" y="700353"/>
                  </a:lnTo>
                  <a:cubicBezTo>
                    <a:pt x="1057481" y="735130"/>
                    <a:pt x="1029289" y="763322"/>
                    <a:pt x="994512" y="763322"/>
                  </a:cubicBezTo>
                  <a:lnTo>
                    <a:pt x="62969" y="763322"/>
                  </a:lnTo>
                  <a:cubicBezTo>
                    <a:pt x="46269" y="763322"/>
                    <a:pt x="30252" y="756688"/>
                    <a:pt x="18443" y="744879"/>
                  </a:cubicBezTo>
                  <a:cubicBezTo>
                    <a:pt x="6634" y="733070"/>
                    <a:pt x="0" y="717053"/>
                    <a:pt x="0" y="700353"/>
                  </a:cubicBezTo>
                  <a:lnTo>
                    <a:pt x="0" y="62969"/>
                  </a:lnTo>
                  <a:cubicBezTo>
                    <a:pt x="0" y="28192"/>
                    <a:pt x="28192" y="0"/>
                    <a:pt x="6296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1057481" cy="801422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2042"/>
                </a:lnSpc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6352171" y="1577735"/>
            <a:ext cx="903659" cy="923815"/>
          </a:xfrm>
          <a:custGeom>
            <a:avLst/>
            <a:gdLst/>
            <a:ahLst/>
            <a:cxnLst/>
            <a:rect r="r" b="b" t="t" l="l"/>
            <a:pathLst>
              <a:path h="923815" w="903659">
                <a:moveTo>
                  <a:pt x="0" y="0"/>
                </a:moveTo>
                <a:lnTo>
                  <a:pt x="903658" y="0"/>
                </a:lnTo>
                <a:lnTo>
                  <a:pt x="903658" y="923815"/>
                </a:lnTo>
                <a:lnTo>
                  <a:pt x="0" y="9238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839642" y="8616542"/>
            <a:ext cx="710552" cy="767128"/>
          </a:xfrm>
          <a:custGeom>
            <a:avLst/>
            <a:gdLst/>
            <a:ahLst/>
            <a:cxnLst/>
            <a:rect r="r" b="b" t="t" l="l"/>
            <a:pathLst>
              <a:path h="767128" w="710552">
                <a:moveTo>
                  <a:pt x="0" y="0"/>
                </a:moveTo>
                <a:lnTo>
                  <a:pt x="710552" y="0"/>
                </a:lnTo>
                <a:lnTo>
                  <a:pt x="710552" y="767128"/>
                </a:lnTo>
                <a:lnTo>
                  <a:pt x="0" y="7671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3106565" y="5375135"/>
            <a:ext cx="424036" cy="848072"/>
          </a:xfrm>
          <a:custGeom>
            <a:avLst/>
            <a:gdLst/>
            <a:ahLst/>
            <a:cxnLst/>
            <a:rect r="r" b="b" t="t" l="l"/>
            <a:pathLst>
              <a:path h="848072" w="424036">
                <a:moveTo>
                  <a:pt x="0" y="0"/>
                </a:moveTo>
                <a:lnTo>
                  <a:pt x="424036" y="0"/>
                </a:lnTo>
                <a:lnTo>
                  <a:pt x="424036" y="848072"/>
                </a:lnTo>
                <a:lnTo>
                  <a:pt x="0" y="8480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756000" y="5394185"/>
            <a:ext cx="2950747" cy="214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16"/>
              </a:lnSpc>
            </a:pPr>
            <a:r>
              <a:rPr lang="en-US" sz="1556" spc="-23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S</a:t>
            </a:r>
            <a:r>
              <a:rPr lang="en-US" sz="1556" spc="-23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úper Nombre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56000" y="6687425"/>
            <a:ext cx="2950747" cy="214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16"/>
              </a:lnSpc>
            </a:pPr>
            <a:r>
              <a:rPr lang="en-US" sz="1556" spc="-23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S</a:t>
            </a:r>
            <a:r>
              <a:rPr lang="en-US" sz="1556" spc="-23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úper Edad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56000" y="7960368"/>
            <a:ext cx="2950747" cy="214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16"/>
              </a:lnSpc>
            </a:pPr>
            <a:r>
              <a:rPr lang="en-US" sz="1556" spc="-23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S</a:t>
            </a:r>
            <a:r>
              <a:rPr lang="en-US" sz="1556" spc="-23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úper Poder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853253" y="2346417"/>
            <a:ext cx="2950747" cy="214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16"/>
              </a:lnSpc>
            </a:pPr>
            <a:r>
              <a:rPr lang="en-US" sz="1556" spc="-23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Mis súper cosas favoritas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921527" y="6558094"/>
            <a:ext cx="2814200" cy="5817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34"/>
              </a:lnSpc>
            </a:pPr>
            <a:r>
              <a:rPr lang="en-US" sz="1556" spc="-23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¿Qué te súper emociona de este año escolar?</a:t>
            </a:r>
          </a:p>
        </p:txBody>
      </p:sp>
      <p:sp>
        <p:nvSpPr>
          <p:cNvPr name="Freeform 29" id="29"/>
          <p:cNvSpPr/>
          <p:nvPr/>
        </p:nvSpPr>
        <p:spPr>
          <a:xfrm flipH="false" flipV="true" rot="0">
            <a:off x="-543567" y="20816"/>
            <a:ext cx="5087278" cy="3113838"/>
          </a:xfrm>
          <a:custGeom>
            <a:avLst/>
            <a:gdLst/>
            <a:ahLst/>
            <a:cxnLst/>
            <a:rect r="r" b="b" t="t" l="l"/>
            <a:pathLst>
              <a:path h="3113838" w="5087278">
                <a:moveTo>
                  <a:pt x="0" y="3113838"/>
                </a:moveTo>
                <a:lnTo>
                  <a:pt x="5087278" y="3113838"/>
                </a:lnTo>
                <a:lnTo>
                  <a:pt x="5087278" y="0"/>
                </a:lnTo>
                <a:lnTo>
                  <a:pt x="0" y="0"/>
                </a:lnTo>
                <a:lnTo>
                  <a:pt x="0" y="3113838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true" flipV="false" rot="0">
            <a:off x="4343268" y="7941318"/>
            <a:ext cx="2912561" cy="1782730"/>
          </a:xfrm>
          <a:custGeom>
            <a:avLst/>
            <a:gdLst/>
            <a:ahLst/>
            <a:cxnLst/>
            <a:rect r="r" b="b" t="t" l="l"/>
            <a:pathLst>
              <a:path h="1782730" w="2912561">
                <a:moveTo>
                  <a:pt x="2912561" y="0"/>
                </a:moveTo>
                <a:lnTo>
                  <a:pt x="0" y="0"/>
                </a:lnTo>
                <a:lnTo>
                  <a:pt x="0" y="1782730"/>
                </a:lnTo>
                <a:lnTo>
                  <a:pt x="2912561" y="1782730"/>
                </a:lnTo>
                <a:lnTo>
                  <a:pt x="291256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1015824">
            <a:off x="5518415" y="7941318"/>
            <a:ext cx="1667511" cy="1573713"/>
          </a:xfrm>
          <a:custGeom>
            <a:avLst/>
            <a:gdLst/>
            <a:ahLst/>
            <a:cxnLst/>
            <a:rect r="r" b="b" t="t" l="l"/>
            <a:pathLst>
              <a:path h="1573713" w="1667511">
                <a:moveTo>
                  <a:pt x="0" y="0"/>
                </a:moveTo>
                <a:lnTo>
                  <a:pt x="1667511" y="0"/>
                </a:lnTo>
                <a:lnTo>
                  <a:pt x="1667511" y="1573713"/>
                </a:lnTo>
                <a:lnTo>
                  <a:pt x="0" y="157371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756000" y="1352435"/>
            <a:ext cx="6048000" cy="537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3"/>
              </a:lnSpc>
            </a:pPr>
            <a:r>
              <a:rPr lang="en-US" sz="4377" spc="-65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TODO SOBRE MI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2146048"/>
            <a:ext cx="2950747" cy="2899541"/>
            <a:chOff x="0" y="0"/>
            <a:chExt cx="1057481" cy="103913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7481" cy="1039130"/>
            </a:xfrm>
            <a:custGeom>
              <a:avLst/>
              <a:gdLst/>
              <a:ahLst/>
              <a:cxnLst/>
              <a:rect r="r" b="b" t="t" l="l"/>
              <a:pathLst>
                <a:path h="1039130" w="1057481">
                  <a:moveTo>
                    <a:pt x="62969" y="0"/>
                  </a:moveTo>
                  <a:lnTo>
                    <a:pt x="994512" y="0"/>
                  </a:lnTo>
                  <a:cubicBezTo>
                    <a:pt x="1029289" y="0"/>
                    <a:pt x="1057481" y="28192"/>
                    <a:pt x="1057481" y="62969"/>
                  </a:cubicBezTo>
                  <a:lnTo>
                    <a:pt x="1057481" y="976161"/>
                  </a:lnTo>
                  <a:cubicBezTo>
                    <a:pt x="1057481" y="1010938"/>
                    <a:pt x="1029289" y="1039130"/>
                    <a:pt x="994512" y="1039130"/>
                  </a:cubicBezTo>
                  <a:lnTo>
                    <a:pt x="62969" y="1039130"/>
                  </a:lnTo>
                  <a:cubicBezTo>
                    <a:pt x="28192" y="1039130"/>
                    <a:pt x="0" y="1010938"/>
                    <a:pt x="0" y="976161"/>
                  </a:cubicBezTo>
                  <a:lnTo>
                    <a:pt x="0" y="62969"/>
                  </a:lnTo>
                  <a:cubicBezTo>
                    <a:pt x="0" y="28192"/>
                    <a:pt x="28192" y="0"/>
                    <a:pt x="6296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057481" cy="1077230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2042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194918" y="2444041"/>
            <a:ext cx="1976740" cy="2421357"/>
          </a:xfrm>
          <a:custGeom>
            <a:avLst/>
            <a:gdLst/>
            <a:ahLst/>
            <a:cxnLst/>
            <a:rect r="r" b="b" t="t" l="l"/>
            <a:pathLst>
              <a:path h="2421357" w="1976740">
                <a:moveTo>
                  <a:pt x="0" y="0"/>
                </a:moveTo>
                <a:lnTo>
                  <a:pt x="1976741" y="0"/>
                </a:lnTo>
                <a:lnTo>
                  <a:pt x="1976741" y="2421356"/>
                </a:lnTo>
                <a:lnTo>
                  <a:pt x="0" y="24213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56000" y="5203511"/>
            <a:ext cx="2950747" cy="1125592"/>
            <a:chOff x="0" y="0"/>
            <a:chExt cx="1057481" cy="40338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57481" cy="403387"/>
            </a:xfrm>
            <a:custGeom>
              <a:avLst/>
              <a:gdLst/>
              <a:ahLst/>
              <a:cxnLst/>
              <a:rect r="r" b="b" t="t" l="l"/>
              <a:pathLst>
                <a:path h="403387" w="1057481">
                  <a:moveTo>
                    <a:pt x="62969" y="0"/>
                  </a:moveTo>
                  <a:lnTo>
                    <a:pt x="994512" y="0"/>
                  </a:lnTo>
                  <a:cubicBezTo>
                    <a:pt x="1029289" y="0"/>
                    <a:pt x="1057481" y="28192"/>
                    <a:pt x="1057481" y="62969"/>
                  </a:cubicBezTo>
                  <a:lnTo>
                    <a:pt x="1057481" y="340417"/>
                  </a:lnTo>
                  <a:cubicBezTo>
                    <a:pt x="1057481" y="357118"/>
                    <a:pt x="1050847" y="373134"/>
                    <a:pt x="1039038" y="384943"/>
                  </a:cubicBezTo>
                  <a:cubicBezTo>
                    <a:pt x="1027229" y="396752"/>
                    <a:pt x="1011212" y="403387"/>
                    <a:pt x="994512" y="403387"/>
                  </a:cubicBezTo>
                  <a:lnTo>
                    <a:pt x="62969" y="403387"/>
                  </a:lnTo>
                  <a:cubicBezTo>
                    <a:pt x="28192" y="403387"/>
                    <a:pt x="0" y="375194"/>
                    <a:pt x="0" y="340417"/>
                  </a:cubicBezTo>
                  <a:lnTo>
                    <a:pt x="0" y="62969"/>
                  </a:lnTo>
                  <a:cubicBezTo>
                    <a:pt x="0" y="28192"/>
                    <a:pt x="28192" y="0"/>
                    <a:pt x="6296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057481" cy="441487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2042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56000" y="6486603"/>
            <a:ext cx="2950747" cy="1125592"/>
            <a:chOff x="0" y="0"/>
            <a:chExt cx="1057481" cy="40338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57481" cy="403387"/>
            </a:xfrm>
            <a:custGeom>
              <a:avLst/>
              <a:gdLst/>
              <a:ahLst/>
              <a:cxnLst/>
              <a:rect r="r" b="b" t="t" l="l"/>
              <a:pathLst>
                <a:path h="403387" w="1057481">
                  <a:moveTo>
                    <a:pt x="62969" y="0"/>
                  </a:moveTo>
                  <a:lnTo>
                    <a:pt x="994512" y="0"/>
                  </a:lnTo>
                  <a:cubicBezTo>
                    <a:pt x="1029289" y="0"/>
                    <a:pt x="1057481" y="28192"/>
                    <a:pt x="1057481" y="62969"/>
                  </a:cubicBezTo>
                  <a:lnTo>
                    <a:pt x="1057481" y="340417"/>
                  </a:lnTo>
                  <a:cubicBezTo>
                    <a:pt x="1057481" y="357118"/>
                    <a:pt x="1050847" y="373134"/>
                    <a:pt x="1039038" y="384943"/>
                  </a:cubicBezTo>
                  <a:cubicBezTo>
                    <a:pt x="1027229" y="396752"/>
                    <a:pt x="1011212" y="403387"/>
                    <a:pt x="994512" y="403387"/>
                  </a:cubicBezTo>
                  <a:lnTo>
                    <a:pt x="62969" y="403387"/>
                  </a:lnTo>
                  <a:cubicBezTo>
                    <a:pt x="28192" y="403387"/>
                    <a:pt x="0" y="375194"/>
                    <a:pt x="0" y="340417"/>
                  </a:cubicBezTo>
                  <a:lnTo>
                    <a:pt x="0" y="62969"/>
                  </a:lnTo>
                  <a:cubicBezTo>
                    <a:pt x="0" y="28192"/>
                    <a:pt x="28192" y="0"/>
                    <a:pt x="6296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057481" cy="441487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2042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756000" y="7769694"/>
            <a:ext cx="2950747" cy="1693695"/>
            <a:chOff x="0" y="0"/>
            <a:chExt cx="1057481" cy="60698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57481" cy="606982"/>
            </a:xfrm>
            <a:custGeom>
              <a:avLst/>
              <a:gdLst/>
              <a:ahLst/>
              <a:cxnLst/>
              <a:rect r="r" b="b" t="t" l="l"/>
              <a:pathLst>
                <a:path h="606982" w="1057481">
                  <a:moveTo>
                    <a:pt x="62969" y="0"/>
                  </a:moveTo>
                  <a:lnTo>
                    <a:pt x="994512" y="0"/>
                  </a:lnTo>
                  <a:cubicBezTo>
                    <a:pt x="1029289" y="0"/>
                    <a:pt x="1057481" y="28192"/>
                    <a:pt x="1057481" y="62969"/>
                  </a:cubicBezTo>
                  <a:lnTo>
                    <a:pt x="1057481" y="544013"/>
                  </a:lnTo>
                  <a:cubicBezTo>
                    <a:pt x="1057481" y="560713"/>
                    <a:pt x="1050847" y="576730"/>
                    <a:pt x="1039038" y="588539"/>
                  </a:cubicBezTo>
                  <a:cubicBezTo>
                    <a:pt x="1027229" y="600348"/>
                    <a:pt x="1011212" y="606982"/>
                    <a:pt x="994512" y="606982"/>
                  </a:cubicBezTo>
                  <a:lnTo>
                    <a:pt x="62969" y="606982"/>
                  </a:lnTo>
                  <a:cubicBezTo>
                    <a:pt x="28192" y="606982"/>
                    <a:pt x="0" y="578790"/>
                    <a:pt x="0" y="544013"/>
                  </a:cubicBezTo>
                  <a:lnTo>
                    <a:pt x="0" y="62969"/>
                  </a:lnTo>
                  <a:cubicBezTo>
                    <a:pt x="0" y="28192"/>
                    <a:pt x="28192" y="0"/>
                    <a:pt x="6296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1057481" cy="645082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2042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3853253" y="2146048"/>
            <a:ext cx="2950747" cy="4183055"/>
            <a:chOff x="0" y="0"/>
            <a:chExt cx="1057481" cy="149911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57481" cy="1499112"/>
            </a:xfrm>
            <a:custGeom>
              <a:avLst/>
              <a:gdLst/>
              <a:ahLst/>
              <a:cxnLst/>
              <a:rect r="r" b="b" t="t" l="l"/>
              <a:pathLst>
                <a:path h="1499112" w="1057481">
                  <a:moveTo>
                    <a:pt x="62969" y="0"/>
                  </a:moveTo>
                  <a:lnTo>
                    <a:pt x="994512" y="0"/>
                  </a:lnTo>
                  <a:cubicBezTo>
                    <a:pt x="1029289" y="0"/>
                    <a:pt x="1057481" y="28192"/>
                    <a:pt x="1057481" y="62969"/>
                  </a:cubicBezTo>
                  <a:lnTo>
                    <a:pt x="1057481" y="1436143"/>
                  </a:lnTo>
                  <a:cubicBezTo>
                    <a:pt x="1057481" y="1452844"/>
                    <a:pt x="1050847" y="1468860"/>
                    <a:pt x="1039038" y="1480669"/>
                  </a:cubicBezTo>
                  <a:cubicBezTo>
                    <a:pt x="1027229" y="1492478"/>
                    <a:pt x="1011212" y="1499112"/>
                    <a:pt x="994512" y="1499112"/>
                  </a:cubicBezTo>
                  <a:lnTo>
                    <a:pt x="62969" y="1499112"/>
                  </a:lnTo>
                  <a:cubicBezTo>
                    <a:pt x="28192" y="1499112"/>
                    <a:pt x="0" y="1470920"/>
                    <a:pt x="0" y="1436143"/>
                  </a:cubicBezTo>
                  <a:lnTo>
                    <a:pt x="0" y="62969"/>
                  </a:lnTo>
                  <a:cubicBezTo>
                    <a:pt x="0" y="28192"/>
                    <a:pt x="28192" y="0"/>
                    <a:pt x="6296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209550"/>
              <a:ext cx="1057481" cy="1708662"/>
            </a:xfrm>
            <a:prstGeom prst="rect">
              <a:avLst/>
            </a:prstGeom>
          </p:spPr>
          <p:txBody>
            <a:bodyPr anchor="ctr" rtlCol="false" tIns="123529" lIns="123529" bIns="123529" rIns="123529"/>
            <a:lstStyle/>
            <a:p>
              <a:pPr algn="l">
                <a:lnSpc>
                  <a:spcPts val="3647"/>
                </a:lnSpc>
              </a:pPr>
            </a:p>
            <a:p>
              <a:pPr algn="l">
                <a:lnSpc>
                  <a:spcPts val="3647"/>
                </a:lnSpc>
              </a:pPr>
              <a:r>
                <a:rPr lang="en-US" sz="1459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Súper Comida:</a:t>
              </a:r>
            </a:p>
            <a:p>
              <a:pPr algn="l">
                <a:lnSpc>
                  <a:spcPts val="3647"/>
                </a:lnSpc>
              </a:pPr>
            </a:p>
            <a:p>
              <a:pPr algn="l">
                <a:lnSpc>
                  <a:spcPts val="3647"/>
                </a:lnSpc>
              </a:pPr>
              <a:r>
                <a:rPr lang="en-US" sz="1459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Súper Pasatiempo:</a:t>
              </a:r>
            </a:p>
            <a:p>
              <a:pPr algn="l">
                <a:lnSpc>
                  <a:spcPts val="3647"/>
                </a:lnSpc>
              </a:pPr>
            </a:p>
            <a:p>
              <a:pPr algn="l">
                <a:lnSpc>
                  <a:spcPts val="3647"/>
                </a:lnSpc>
              </a:pPr>
              <a:r>
                <a:rPr lang="en-US" sz="1459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Súper Deporte:</a:t>
              </a:r>
            </a:p>
            <a:p>
              <a:pPr algn="l">
                <a:lnSpc>
                  <a:spcPts val="3647"/>
                </a:lnSpc>
              </a:pPr>
            </a:p>
            <a:p>
              <a:pPr algn="l">
                <a:lnSpc>
                  <a:spcPts val="3647"/>
                </a:lnSpc>
              </a:pPr>
              <a:r>
                <a:rPr lang="en-US" sz="1459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Súper Libro: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3853253" y="6486603"/>
            <a:ext cx="2950747" cy="2129939"/>
            <a:chOff x="0" y="0"/>
            <a:chExt cx="1057481" cy="763322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057481" cy="763322"/>
            </a:xfrm>
            <a:custGeom>
              <a:avLst/>
              <a:gdLst/>
              <a:ahLst/>
              <a:cxnLst/>
              <a:rect r="r" b="b" t="t" l="l"/>
              <a:pathLst>
                <a:path h="763322" w="1057481">
                  <a:moveTo>
                    <a:pt x="62969" y="0"/>
                  </a:moveTo>
                  <a:lnTo>
                    <a:pt x="994512" y="0"/>
                  </a:lnTo>
                  <a:cubicBezTo>
                    <a:pt x="1029289" y="0"/>
                    <a:pt x="1057481" y="28192"/>
                    <a:pt x="1057481" y="62969"/>
                  </a:cubicBezTo>
                  <a:lnTo>
                    <a:pt x="1057481" y="700353"/>
                  </a:lnTo>
                  <a:cubicBezTo>
                    <a:pt x="1057481" y="735130"/>
                    <a:pt x="1029289" y="763322"/>
                    <a:pt x="994512" y="763322"/>
                  </a:cubicBezTo>
                  <a:lnTo>
                    <a:pt x="62969" y="763322"/>
                  </a:lnTo>
                  <a:cubicBezTo>
                    <a:pt x="46269" y="763322"/>
                    <a:pt x="30252" y="756688"/>
                    <a:pt x="18443" y="744879"/>
                  </a:cubicBezTo>
                  <a:cubicBezTo>
                    <a:pt x="6634" y="733070"/>
                    <a:pt x="0" y="717053"/>
                    <a:pt x="0" y="700353"/>
                  </a:cubicBezTo>
                  <a:lnTo>
                    <a:pt x="0" y="62969"/>
                  </a:lnTo>
                  <a:cubicBezTo>
                    <a:pt x="0" y="28192"/>
                    <a:pt x="28192" y="0"/>
                    <a:pt x="6296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1057481" cy="801422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2042"/>
                </a:lnSpc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-1941375">
            <a:off x="-530853" y="-73082"/>
            <a:ext cx="3024000" cy="1704780"/>
          </a:xfrm>
          <a:custGeom>
            <a:avLst/>
            <a:gdLst/>
            <a:ahLst/>
            <a:cxnLst/>
            <a:rect r="r" b="b" t="t" l="l"/>
            <a:pathLst>
              <a:path h="1704780" w="3024000">
                <a:moveTo>
                  <a:pt x="0" y="0"/>
                </a:moveTo>
                <a:lnTo>
                  <a:pt x="3024000" y="0"/>
                </a:lnTo>
                <a:lnTo>
                  <a:pt x="3024000" y="1704780"/>
                </a:lnTo>
                <a:lnTo>
                  <a:pt x="0" y="17047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6230422" y="9054880"/>
            <a:ext cx="1865627" cy="1762240"/>
          </a:xfrm>
          <a:custGeom>
            <a:avLst/>
            <a:gdLst/>
            <a:ahLst/>
            <a:cxnLst/>
            <a:rect r="r" b="b" t="t" l="l"/>
            <a:pathLst>
              <a:path h="1762240" w="1865627">
                <a:moveTo>
                  <a:pt x="0" y="0"/>
                </a:moveTo>
                <a:lnTo>
                  <a:pt x="1865626" y="0"/>
                </a:lnTo>
                <a:lnTo>
                  <a:pt x="1865626" y="1762240"/>
                </a:lnTo>
                <a:lnTo>
                  <a:pt x="0" y="17622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2237314">
            <a:off x="304171" y="9074069"/>
            <a:ext cx="903659" cy="1183187"/>
          </a:xfrm>
          <a:custGeom>
            <a:avLst/>
            <a:gdLst/>
            <a:ahLst/>
            <a:cxnLst/>
            <a:rect r="r" b="b" t="t" l="l"/>
            <a:pathLst>
              <a:path h="1183187" w="903659">
                <a:moveTo>
                  <a:pt x="0" y="0"/>
                </a:moveTo>
                <a:lnTo>
                  <a:pt x="903658" y="0"/>
                </a:lnTo>
                <a:lnTo>
                  <a:pt x="903658" y="1183187"/>
                </a:lnTo>
                <a:lnTo>
                  <a:pt x="0" y="118318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1224581">
            <a:off x="6512116" y="-3887"/>
            <a:ext cx="1213488" cy="1833986"/>
          </a:xfrm>
          <a:custGeom>
            <a:avLst/>
            <a:gdLst/>
            <a:ahLst/>
            <a:cxnLst/>
            <a:rect r="r" b="b" t="t" l="l"/>
            <a:pathLst>
              <a:path h="1833986" w="1213488">
                <a:moveTo>
                  <a:pt x="0" y="0"/>
                </a:moveTo>
                <a:lnTo>
                  <a:pt x="1213487" y="0"/>
                </a:lnTo>
                <a:lnTo>
                  <a:pt x="1213487" y="1833986"/>
                </a:lnTo>
                <a:lnTo>
                  <a:pt x="0" y="183398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756000" y="5394185"/>
            <a:ext cx="2950747" cy="214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16"/>
              </a:lnSpc>
            </a:pPr>
            <a:r>
              <a:rPr lang="en-US" sz="1556" spc="-23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S</a:t>
            </a:r>
            <a:r>
              <a:rPr lang="en-US" sz="1556" spc="-23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úper Nombre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56000" y="6687425"/>
            <a:ext cx="2950747" cy="214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16"/>
              </a:lnSpc>
            </a:pPr>
            <a:r>
              <a:rPr lang="en-US" sz="1556" spc="-23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S</a:t>
            </a:r>
            <a:r>
              <a:rPr lang="en-US" sz="1556" spc="-23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úper Edad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756000" y="7960368"/>
            <a:ext cx="2950747" cy="214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16"/>
              </a:lnSpc>
            </a:pPr>
            <a:r>
              <a:rPr lang="en-US" sz="1556" spc="-23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S</a:t>
            </a:r>
            <a:r>
              <a:rPr lang="en-US" sz="1556" spc="-23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úper Poder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853253" y="2346417"/>
            <a:ext cx="2950747" cy="214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16"/>
              </a:lnSpc>
            </a:pPr>
            <a:r>
              <a:rPr lang="en-US" sz="1556" spc="-23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Mis súper cosas favoritas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3921527" y="6558094"/>
            <a:ext cx="2814200" cy="5817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34"/>
              </a:lnSpc>
            </a:pPr>
            <a:r>
              <a:rPr lang="en-US" sz="1556" spc="-23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¿Qué te súper emociona de este año escolar?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56000" y="1352435"/>
            <a:ext cx="6048000" cy="537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3"/>
              </a:lnSpc>
            </a:pPr>
            <a:r>
              <a:rPr lang="en-US" sz="4377" spc="-65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TODO SOBRE MI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DAG7b4h8P_M</dc:identifier>
  <dcterms:modified xsi:type="dcterms:W3CDTF">2011-08-01T06:04:30Z</dcterms:modified>
  <cp:revision>1</cp:revision>
  <dc:title>Hoja de Trabajo todo sobre mi regreso a clases estilo crayón colorido</dc:title>
</cp:coreProperties>
</file>