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7772400" cy="10058400"/>
  <p:notesSz cx="6858000" cy="9144000"/>
  <p:embeddedFontLst>
    <p:embeddedFont>
      <p:font typeface="Open Sauce Bold" charset="1" panose="00000800000000000000"/>
      <p:regular r:id="rId12"/>
    </p:embeddedFont>
    <p:embeddedFont>
      <p:font typeface="Open Sauce Light" charset="1" panose="00000400000000000000"/>
      <p:regular r:id="rId13"/>
    </p:embeddedFont>
    <p:embeddedFont>
      <p:font typeface="อีฟดอวอิ้ง Bold" charset="1" panose="00000000000000000000"/>
      <p:regular r:id="rId14"/>
    </p:embeddedFont>
    <p:embeddedFont>
      <p:font typeface="Thicker Bold" charset="1" panose="00000800000000000000"/>
      <p:regular r:id="rId15"/>
    </p:embeddedFont>
    <p:embeddedFont>
      <p:font typeface="Open Sauce" charset="1" panose="00000500000000000000"/>
      <p:regular r:id="rId16"/>
    </p:embeddedFont>
    <p:embeddedFont>
      <p:font typeface="Noto Serif Bold" charset="1" panose="02020800060500020200"/>
      <p:regular r:id="rId17"/>
    </p:embeddedFont>
    <p:embeddedFont>
      <p:font typeface="Staatliches" charset="1" panose="00000000000000000000"/>
      <p:regular r:id="rId18"/>
    </p:embeddedFont>
    <p:embeddedFont>
      <p:font typeface="Noto Serif" charset="1" panose="02020600060500020200"/>
      <p:regular r:id="rId19"/>
    </p:embeddedFont>
    <p:embeddedFont>
      <p:font typeface="Bobby Jones" charset="1" panose="00000000000000000000"/>
      <p:regular r:id="rId20"/>
    </p:embeddedFont>
    <p:embeddedFont>
      <p:font typeface="ITC Motter Corpus Condensed" charset="1" panose="02000506040000020004"/>
      <p:regular r:id="rId21"/>
    </p:embeddedFont>
    <p:embeddedFont>
      <p:font typeface="Berthold Block" charset="1" panose="020005060400000200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18" Target="../media/image25.png" Type="http://schemas.openxmlformats.org/officeDocument/2006/relationships/image"/><Relationship Id="rId19" Target="../media/image26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png" Type="http://schemas.openxmlformats.org/officeDocument/2006/relationships/image"/><Relationship Id="rId12" Target="../media/image37.svg" Type="http://schemas.openxmlformats.org/officeDocument/2006/relationships/image"/><Relationship Id="rId13" Target="../media/image38.png" Type="http://schemas.openxmlformats.org/officeDocument/2006/relationships/image"/><Relationship Id="rId14" Target="../media/image39.svg" Type="http://schemas.openxmlformats.org/officeDocument/2006/relationships/image"/><Relationship Id="rId15" Target="../media/image40.png" Type="http://schemas.openxmlformats.org/officeDocument/2006/relationships/image"/><Relationship Id="rId16" Target="../media/image41.svg" Type="http://schemas.openxmlformats.org/officeDocument/2006/relationships/image"/><Relationship Id="rId17" Target="../media/image42.png" Type="http://schemas.openxmlformats.org/officeDocument/2006/relationships/image"/><Relationship Id="rId18" Target="../media/image43.svg" Type="http://schemas.openxmlformats.org/officeDocument/2006/relationships/image"/><Relationship Id="rId19" Target="../media/image44.png" Type="http://schemas.openxmlformats.org/officeDocument/2006/relationships/image"/><Relationship Id="rId2" Target="../media/image27.jpeg" Type="http://schemas.openxmlformats.org/officeDocument/2006/relationships/image"/><Relationship Id="rId20" Target="../media/image45.sv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Relationship Id="rId7" Target="../media/image32.png" Type="http://schemas.openxmlformats.org/officeDocument/2006/relationships/image"/><Relationship Id="rId8" Target="../media/image33.sv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svg" Type="http://schemas.openxmlformats.org/officeDocument/2006/relationships/image"/><Relationship Id="rId4" Target="../media/image48.png" Type="http://schemas.openxmlformats.org/officeDocument/2006/relationships/image"/><Relationship Id="rId5" Target="../media/image49.svg" Type="http://schemas.openxmlformats.org/officeDocument/2006/relationships/image"/><Relationship Id="rId6" Target="../media/image5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png" Type="http://schemas.openxmlformats.org/officeDocument/2006/relationships/image"/><Relationship Id="rId11" Target="../media/image60.svg" Type="http://schemas.openxmlformats.org/officeDocument/2006/relationships/image"/><Relationship Id="rId2" Target="../media/image51.png" Type="http://schemas.openxmlformats.org/officeDocument/2006/relationships/image"/><Relationship Id="rId3" Target="../media/image52.sv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Relationship Id="rId6" Target="../media/image55.png" Type="http://schemas.openxmlformats.org/officeDocument/2006/relationships/image"/><Relationship Id="rId7" Target="../media/image56.svg" Type="http://schemas.openxmlformats.org/officeDocument/2006/relationships/image"/><Relationship Id="rId8" Target="../media/image57.png" Type="http://schemas.openxmlformats.org/officeDocument/2006/relationships/image"/><Relationship Id="rId9" Target="../media/image5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62.svg" Type="http://schemas.openxmlformats.org/officeDocument/2006/relationships/image"/><Relationship Id="rId4" Target="../media/image63.png" Type="http://schemas.openxmlformats.org/officeDocument/2006/relationships/image"/><Relationship Id="rId5" Target="../media/image64.svg" Type="http://schemas.openxmlformats.org/officeDocument/2006/relationships/image"/><Relationship Id="rId6" Target="../media/image65.png" Type="http://schemas.openxmlformats.org/officeDocument/2006/relationships/image"/><Relationship Id="rId7" Target="../media/image6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79258" y="-287434"/>
            <a:ext cx="10530917" cy="10633268"/>
            <a:chOff x="0" y="0"/>
            <a:chExt cx="14041222" cy="141776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52715" cy="7143634"/>
            </a:xfrm>
            <a:custGeom>
              <a:avLst/>
              <a:gdLst/>
              <a:ahLst/>
              <a:cxnLst/>
              <a:rect r="r" b="b" t="t" l="l"/>
              <a:pathLst>
                <a:path h="7143634" w="7052715">
                  <a:moveTo>
                    <a:pt x="0" y="0"/>
                  </a:moveTo>
                  <a:lnTo>
                    <a:pt x="7052715" y="0"/>
                  </a:lnTo>
                  <a:lnTo>
                    <a:pt x="7052715" y="7143634"/>
                  </a:lnTo>
                  <a:lnTo>
                    <a:pt x="0" y="7143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6988507" y="0"/>
              <a:ext cx="7052715" cy="7143634"/>
            </a:xfrm>
            <a:custGeom>
              <a:avLst/>
              <a:gdLst/>
              <a:ahLst/>
              <a:cxnLst/>
              <a:rect r="r" b="b" t="t" l="l"/>
              <a:pathLst>
                <a:path h="7143634" w="7052715">
                  <a:moveTo>
                    <a:pt x="0" y="0"/>
                  </a:moveTo>
                  <a:lnTo>
                    <a:pt x="7052715" y="0"/>
                  </a:lnTo>
                  <a:lnTo>
                    <a:pt x="7052715" y="7143634"/>
                  </a:lnTo>
                  <a:lnTo>
                    <a:pt x="0" y="7143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7034056"/>
              <a:ext cx="7052715" cy="7143634"/>
            </a:xfrm>
            <a:custGeom>
              <a:avLst/>
              <a:gdLst/>
              <a:ahLst/>
              <a:cxnLst/>
              <a:rect r="r" b="b" t="t" l="l"/>
              <a:pathLst>
                <a:path h="7143634" w="7052715">
                  <a:moveTo>
                    <a:pt x="0" y="0"/>
                  </a:moveTo>
                  <a:lnTo>
                    <a:pt x="7052715" y="0"/>
                  </a:lnTo>
                  <a:lnTo>
                    <a:pt x="7052715" y="7143634"/>
                  </a:lnTo>
                  <a:lnTo>
                    <a:pt x="0" y="7143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988507" y="7034056"/>
              <a:ext cx="7052715" cy="7143634"/>
            </a:xfrm>
            <a:custGeom>
              <a:avLst/>
              <a:gdLst/>
              <a:ahLst/>
              <a:cxnLst/>
              <a:rect r="r" b="b" t="t" l="l"/>
              <a:pathLst>
                <a:path h="7143634" w="7052715">
                  <a:moveTo>
                    <a:pt x="0" y="0"/>
                  </a:moveTo>
                  <a:lnTo>
                    <a:pt x="7052715" y="0"/>
                  </a:lnTo>
                  <a:lnTo>
                    <a:pt x="7052715" y="7143634"/>
                  </a:lnTo>
                  <a:lnTo>
                    <a:pt x="0" y="7143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734865" y="3226178"/>
            <a:ext cx="4302670" cy="1634831"/>
            <a:chOff x="0" y="0"/>
            <a:chExt cx="5736894" cy="2179774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86380"/>
              <a:ext cx="5736894" cy="2093394"/>
              <a:chOff x="0" y="0"/>
              <a:chExt cx="1499841" cy="547293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499841" cy="547293"/>
              </a:xfrm>
              <a:custGeom>
                <a:avLst/>
                <a:gdLst/>
                <a:ahLst/>
                <a:cxnLst/>
                <a:rect r="r" b="b" t="t" l="l"/>
                <a:pathLst>
                  <a:path h="547293" w="1499841">
                    <a:moveTo>
                      <a:pt x="39585" y="0"/>
                    </a:moveTo>
                    <a:lnTo>
                      <a:pt x="1460256" y="0"/>
                    </a:lnTo>
                    <a:cubicBezTo>
                      <a:pt x="1482119" y="0"/>
                      <a:pt x="1499841" y="17723"/>
                      <a:pt x="1499841" y="39585"/>
                    </a:cubicBezTo>
                    <a:lnTo>
                      <a:pt x="1499841" y="507707"/>
                    </a:lnTo>
                    <a:cubicBezTo>
                      <a:pt x="1499841" y="518206"/>
                      <a:pt x="1495671" y="528275"/>
                      <a:pt x="1488247" y="535698"/>
                    </a:cubicBezTo>
                    <a:cubicBezTo>
                      <a:pt x="1480824" y="543122"/>
                      <a:pt x="1470755" y="547293"/>
                      <a:pt x="1460256" y="547293"/>
                    </a:cubicBezTo>
                    <a:lnTo>
                      <a:pt x="39585" y="547293"/>
                    </a:lnTo>
                    <a:cubicBezTo>
                      <a:pt x="17723" y="547293"/>
                      <a:pt x="0" y="529570"/>
                      <a:pt x="0" y="507707"/>
                    </a:cubicBezTo>
                    <a:lnTo>
                      <a:pt x="0" y="39585"/>
                    </a:lnTo>
                    <a:cubicBezTo>
                      <a:pt x="0" y="29087"/>
                      <a:pt x="4171" y="19018"/>
                      <a:pt x="11594" y="11594"/>
                    </a:cubicBezTo>
                    <a:cubicBezTo>
                      <a:pt x="19018" y="4171"/>
                      <a:pt x="29087" y="0"/>
                      <a:pt x="395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28575"/>
                <a:ext cx="1499841" cy="57586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11" id="11"/>
            <p:cNvSpPr/>
            <p:nvPr/>
          </p:nvSpPr>
          <p:spPr>
            <a:xfrm>
              <a:off x="360480" y="1133077"/>
              <a:ext cx="5015933" cy="0"/>
            </a:xfrm>
            <a:prstGeom prst="line">
              <a:avLst/>
            </a:prstGeom>
            <a:ln cap="rnd" w="38100">
              <a:solidFill>
                <a:srgbClr val="A6A6A6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12" id="12"/>
            <p:cNvSpPr/>
            <p:nvPr/>
          </p:nvSpPr>
          <p:spPr>
            <a:xfrm>
              <a:off x="360480" y="631101"/>
              <a:ext cx="5015933" cy="0"/>
            </a:xfrm>
            <a:prstGeom prst="line">
              <a:avLst/>
            </a:prstGeom>
            <a:ln cap="rnd" w="38100">
              <a:solidFill>
                <a:srgbClr val="A6A6A6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13" id="13"/>
            <p:cNvSpPr/>
            <p:nvPr/>
          </p:nvSpPr>
          <p:spPr>
            <a:xfrm>
              <a:off x="360480" y="1635054"/>
              <a:ext cx="5015933" cy="0"/>
            </a:xfrm>
            <a:prstGeom prst="line">
              <a:avLst/>
            </a:prstGeom>
            <a:ln cap="rnd" w="38100">
              <a:solidFill>
                <a:srgbClr val="A6A6A6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4822504" y="0"/>
              <a:ext cx="545643" cy="817721"/>
            </a:xfrm>
            <a:custGeom>
              <a:avLst/>
              <a:gdLst/>
              <a:ahLst/>
              <a:cxnLst/>
              <a:rect r="r" b="b" t="t" l="l"/>
              <a:pathLst>
                <a:path h="817721" w="545643">
                  <a:moveTo>
                    <a:pt x="0" y="0"/>
                  </a:moveTo>
                  <a:lnTo>
                    <a:pt x="545642" y="0"/>
                  </a:lnTo>
                  <a:lnTo>
                    <a:pt x="545642" y="817721"/>
                  </a:lnTo>
                  <a:lnTo>
                    <a:pt x="0" y="817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316044" y="4532972"/>
            <a:ext cx="7140312" cy="4439976"/>
          </a:xfrm>
          <a:custGeom>
            <a:avLst/>
            <a:gdLst/>
            <a:ahLst/>
            <a:cxnLst/>
            <a:rect r="r" b="b" t="t" l="l"/>
            <a:pathLst>
              <a:path h="4439976" w="7140312">
                <a:moveTo>
                  <a:pt x="0" y="0"/>
                </a:moveTo>
                <a:lnTo>
                  <a:pt x="7140312" y="0"/>
                </a:lnTo>
                <a:lnTo>
                  <a:pt x="7140312" y="4439976"/>
                </a:lnTo>
                <a:lnTo>
                  <a:pt x="0" y="44399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777240" y="5273996"/>
            <a:ext cx="1321256" cy="1386815"/>
          </a:xfrm>
          <a:custGeom>
            <a:avLst/>
            <a:gdLst/>
            <a:ahLst/>
            <a:cxnLst/>
            <a:rect r="r" b="b" t="t" l="l"/>
            <a:pathLst>
              <a:path h="1386815" w="1321256">
                <a:moveTo>
                  <a:pt x="1321256" y="0"/>
                </a:moveTo>
                <a:lnTo>
                  <a:pt x="0" y="0"/>
                </a:lnTo>
                <a:lnTo>
                  <a:pt x="0" y="1386815"/>
                </a:lnTo>
                <a:lnTo>
                  <a:pt x="1321256" y="1386815"/>
                </a:lnTo>
                <a:lnTo>
                  <a:pt x="132125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334532" y="4475814"/>
            <a:ext cx="1321256" cy="1386815"/>
          </a:xfrm>
          <a:custGeom>
            <a:avLst/>
            <a:gdLst/>
            <a:ahLst/>
            <a:cxnLst/>
            <a:rect r="r" b="b" t="t" l="l"/>
            <a:pathLst>
              <a:path h="1386815" w="1321256">
                <a:moveTo>
                  <a:pt x="0" y="0"/>
                </a:moveTo>
                <a:lnTo>
                  <a:pt x="1321256" y="0"/>
                </a:lnTo>
                <a:lnTo>
                  <a:pt x="1321256" y="1386814"/>
                </a:lnTo>
                <a:lnTo>
                  <a:pt x="0" y="13868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565130" y="3083023"/>
            <a:ext cx="860060" cy="902735"/>
          </a:xfrm>
          <a:custGeom>
            <a:avLst/>
            <a:gdLst/>
            <a:ahLst/>
            <a:cxnLst/>
            <a:rect r="r" b="b" t="t" l="l"/>
            <a:pathLst>
              <a:path h="902735" w="860060">
                <a:moveTo>
                  <a:pt x="0" y="0"/>
                </a:moveTo>
                <a:lnTo>
                  <a:pt x="860060" y="0"/>
                </a:lnTo>
                <a:lnTo>
                  <a:pt x="860060" y="902735"/>
                </a:lnTo>
                <a:lnTo>
                  <a:pt x="0" y="9027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47210" y="1431889"/>
            <a:ext cx="860060" cy="902735"/>
          </a:xfrm>
          <a:custGeom>
            <a:avLst/>
            <a:gdLst/>
            <a:ahLst/>
            <a:cxnLst/>
            <a:rect r="r" b="b" t="t" l="l"/>
            <a:pathLst>
              <a:path h="902735" w="860060">
                <a:moveTo>
                  <a:pt x="0" y="0"/>
                </a:moveTo>
                <a:lnTo>
                  <a:pt x="860060" y="0"/>
                </a:lnTo>
                <a:lnTo>
                  <a:pt x="860060" y="902735"/>
                </a:lnTo>
                <a:lnTo>
                  <a:pt x="0" y="9027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47210" y="7586133"/>
            <a:ext cx="1321256" cy="1386815"/>
          </a:xfrm>
          <a:custGeom>
            <a:avLst/>
            <a:gdLst/>
            <a:ahLst/>
            <a:cxnLst/>
            <a:rect r="r" b="b" t="t" l="l"/>
            <a:pathLst>
              <a:path h="1386815" w="1321256">
                <a:moveTo>
                  <a:pt x="0" y="0"/>
                </a:moveTo>
                <a:lnTo>
                  <a:pt x="1321256" y="0"/>
                </a:lnTo>
                <a:lnTo>
                  <a:pt x="1321256" y="1386815"/>
                </a:lnTo>
                <a:lnTo>
                  <a:pt x="0" y="13868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33672" y="3452319"/>
            <a:ext cx="1085999" cy="1139885"/>
          </a:xfrm>
          <a:custGeom>
            <a:avLst/>
            <a:gdLst/>
            <a:ahLst/>
            <a:cxnLst/>
            <a:rect r="r" b="b" t="t" l="l"/>
            <a:pathLst>
              <a:path h="1139885" w="1085999">
                <a:moveTo>
                  <a:pt x="0" y="0"/>
                </a:moveTo>
                <a:lnTo>
                  <a:pt x="1086000" y="0"/>
                </a:lnTo>
                <a:lnTo>
                  <a:pt x="1086000" y="1139885"/>
                </a:lnTo>
                <a:lnTo>
                  <a:pt x="0" y="11398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777240" y="1651244"/>
            <a:ext cx="6217920" cy="1243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62"/>
              </a:lnSpc>
            </a:pPr>
            <a:r>
              <a:rPr lang="en-US" b="true" sz="8693" spc="-434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LENGUA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77240" y="2749928"/>
            <a:ext cx="6217920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2999"/>
              </a:lnSpc>
              <a:spcBef>
                <a:spcPct val="0"/>
              </a:spcBef>
            </a:pPr>
            <a:r>
              <a:rPr lang="en-US" sz="2499" strike="noStrike" u="none">
                <a:solidFill>
                  <a:srgbClr val="000000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MI CUADERNO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916711"/>
            <a:ext cx="8353716" cy="12524512"/>
            <a:chOff x="0" y="0"/>
            <a:chExt cx="11138288" cy="1669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594695" cy="5594695"/>
            </a:xfrm>
            <a:custGeom>
              <a:avLst/>
              <a:gdLst/>
              <a:ahLst/>
              <a:cxnLst/>
              <a:rect r="r" b="b" t="t" l="l"/>
              <a:pathLst>
                <a:path h="5594695" w="5594695">
                  <a:moveTo>
                    <a:pt x="0" y="0"/>
                  </a:moveTo>
                  <a:lnTo>
                    <a:pt x="5594695" y="0"/>
                  </a:lnTo>
                  <a:lnTo>
                    <a:pt x="5594695" y="5594695"/>
                  </a:lnTo>
                  <a:lnTo>
                    <a:pt x="0" y="5594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5543593" y="0"/>
              <a:ext cx="5594695" cy="5594695"/>
            </a:xfrm>
            <a:custGeom>
              <a:avLst/>
              <a:gdLst/>
              <a:ahLst/>
              <a:cxnLst/>
              <a:rect r="r" b="b" t="t" l="l"/>
              <a:pathLst>
                <a:path h="5594695" w="5594695">
                  <a:moveTo>
                    <a:pt x="0" y="0"/>
                  </a:moveTo>
                  <a:lnTo>
                    <a:pt x="5594695" y="0"/>
                  </a:lnTo>
                  <a:lnTo>
                    <a:pt x="5594695" y="5594695"/>
                  </a:lnTo>
                  <a:lnTo>
                    <a:pt x="0" y="5594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5553031"/>
              <a:ext cx="5594695" cy="5594695"/>
            </a:xfrm>
            <a:custGeom>
              <a:avLst/>
              <a:gdLst/>
              <a:ahLst/>
              <a:cxnLst/>
              <a:rect r="r" b="b" t="t" l="l"/>
              <a:pathLst>
                <a:path h="5594695" w="5594695">
                  <a:moveTo>
                    <a:pt x="0" y="0"/>
                  </a:moveTo>
                  <a:lnTo>
                    <a:pt x="5594695" y="0"/>
                  </a:lnTo>
                  <a:lnTo>
                    <a:pt x="5594695" y="5594695"/>
                  </a:lnTo>
                  <a:lnTo>
                    <a:pt x="0" y="5594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5543593" y="5553031"/>
              <a:ext cx="5594695" cy="5594695"/>
            </a:xfrm>
            <a:custGeom>
              <a:avLst/>
              <a:gdLst/>
              <a:ahLst/>
              <a:cxnLst/>
              <a:rect r="r" b="b" t="t" l="l"/>
              <a:pathLst>
                <a:path h="5594695" w="5594695">
                  <a:moveTo>
                    <a:pt x="0" y="0"/>
                  </a:moveTo>
                  <a:lnTo>
                    <a:pt x="5594695" y="0"/>
                  </a:lnTo>
                  <a:lnTo>
                    <a:pt x="5594695" y="5594695"/>
                  </a:lnTo>
                  <a:lnTo>
                    <a:pt x="0" y="5594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11104655"/>
              <a:ext cx="5594695" cy="5594695"/>
            </a:xfrm>
            <a:custGeom>
              <a:avLst/>
              <a:gdLst/>
              <a:ahLst/>
              <a:cxnLst/>
              <a:rect r="r" b="b" t="t" l="l"/>
              <a:pathLst>
                <a:path h="5594695" w="5594695">
                  <a:moveTo>
                    <a:pt x="0" y="0"/>
                  </a:moveTo>
                  <a:lnTo>
                    <a:pt x="5594695" y="0"/>
                  </a:lnTo>
                  <a:lnTo>
                    <a:pt x="5594695" y="5594695"/>
                  </a:lnTo>
                  <a:lnTo>
                    <a:pt x="0" y="5594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5543593" y="11104655"/>
              <a:ext cx="5594695" cy="5594695"/>
            </a:xfrm>
            <a:custGeom>
              <a:avLst/>
              <a:gdLst/>
              <a:ahLst/>
              <a:cxnLst/>
              <a:rect r="r" b="b" t="t" l="l"/>
              <a:pathLst>
                <a:path h="5594695" w="5594695">
                  <a:moveTo>
                    <a:pt x="0" y="0"/>
                  </a:moveTo>
                  <a:lnTo>
                    <a:pt x="5594695" y="0"/>
                  </a:lnTo>
                  <a:lnTo>
                    <a:pt x="5594695" y="5594695"/>
                  </a:lnTo>
                  <a:lnTo>
                    <a:pt x="0" y="5594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891381" y="-388620"/>
            <a:ext cx="2331720" cy="10927184"/>
            <a:chOff x="0" y="0"/>
            <a:chExt cx="812800" cy="38090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3809040"/>
            </a:xfrm>
            <a:custGeom>
              <a:avLst/>
              <a:gdLst/>
              <a:ahLst/>
              <a:cxnLst/>
              <a:rect r="r" b="b" t="t" l="l"/>
              <a:pathLst>
                <a:path h="380904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09040"/>
                  </a:lnTo>
                  <a:lnTo>
                    <a:pt x="0" y="3809040"/>
                  </a:lnTo>
                  <a:close/>
                </a:path>
              </a:pathLst>
            </a:custGeom>
            <a:solidFill>
              <a:srgbClr val="53BBB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812800" cy="38376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923796">
            <a:off x="1000767" y="5971088"/>
            <a:ext cx="669943" cy="665071"/>
          </a:xfrm>
          <a:custGeom>
            <a:avLst/>
            <a:gdLst/>
            <a:ahLst/>
            <a:cxnLst/>
            <a:rect r="r" b="b" t="t" l="l"/>
            <a:pathLst>
              <a:path h="665071" w="669943">
                <a:moveTo>
                  <a:pt x="0" y="0"/>
                </a:moveTo>
                <a:lnTo>
                  <a:pt x="669943" y="0"/>
                </a:lnTo>
                <a:lnTo>
                  <a:pt x="669943" y="665071"/>
                </a:lnTo>
                <a:lnTo>
                  <a:pt x="0" y="665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805167">
            <a:off x="5216085" y="2280418"/>
            <a:ext cx="1145110" cy="4023360"/>
          </a:xfrm>
          <a:custGeom>
            <a:avLst/>
            <a:gdLst/>
            <a:ahLst/>
            <a:cxnLst/>
            <a:rect r="r" b="b" t="t" l="l"/>
            <a:pathLst>
              <a:path h="4023360" w="1145110">
                <a:moveTo>
                  <a:pt x="0" y="0"/>
                </a:moveTo>
                <a:lnTo>
                  <a:pt x="1145110" y="0"/>
                </a:lnTo>
                <a:lnTo>
                  <a:pt x="1145110" y="4023360"/>
                </a:lnTo>
                <a:lnTo>
                  <a:pt x="0" y="40233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381404">
            <a:off x="737923" y="3174036"/>
            <a:ext cx="2479506" cy="2728286"/>
          </a:xfrm>
          <a:custGeom>
            <a:avLst/>
            <a:gdLst/>
            <a:ahLst/>
            <a:cxnLst/>
            <a:rect r="r" b="b" t="t" l="l"/>
            <a:pathLst>
              <a:path h="2728286" w="2479506">
                <a:moveTo>
                  <a:pt x="0" y="0"/>
                </a:moveTo>
                <a:lnTo>
                  <a:pt x="2479506" y="0"/>
                </a:lnTo>
                <a:lnTo>
                  <a:pt x="2479506" y="2728286"/>
                </a:lnTo>
                <a:lnTo>
                  <a:pt x="0" y="27282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4888" y="5345546"/>
            <a:ext cx="5123036" cy="1685944"/>
          </a:xfrm>
          <a:custGeom>
            <a:avLst/>
            <a:gdLst/>
            <a:ahLst/>
            <a:cxnLst/>
            <a:rect r="r" b="b" t="t" l="l"/>
            <a:pathLst>
              <a:path h="1685944" w="5123036">
                <a:moveTo>
                  <a:pt x="0" y="0"/>
                </a:moveTo>
                <a:lnTo>
                  <a:pt x="5123035" y="0"/>
                </a:lnTo>
                <a:lnTo>
                  <a:pt x="5123035" y="1685944"/>
                </a:lnTo>
                <a:lnTo>
                  <a:pt x="0" y="16859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8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844262" y="7370053"/>
            <a:ext cx="4384287" cy="461677"/>
            <a:chOff x="0" y="0"/>
            <a:chExt cx="1528292" cy="16093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528292" cy="160933"/>
            </a:xfrm>
            <a:custGeom>
              <a:avLst/>
              <a:gdLst/>
              <a:ahLst/>
              <a:cxnLst/>
              <a:rect r="r" b="b" t="t" l="l"/>
              <a:pathLst>
                <a:path h="160933" w="1528292">
                  <a:moveTo>
                    <a:pt x="67102" y="0"/>
                  </a:moveTo>
                  <a:lnTo>
                    <a:pt x="1461190" y="0"/>
                  </a:lnTo>
                  <a:cubicBezTo>
                    <a:pt x="1478986" y="0"/>
                    <a:pt x="1496054" y="7070"/>
                    <a:pt x="1508638" y="19654"/>
                  </a:cubicBezTo>
                  <a:cubicBezTo>
                    <a:pt x="1521222" y="32238"/>
                    <a:pt x="1528292" y="49305"/>
                    <a:pt x="1528292" y="67102"/>
                  </a:cubicBezTo>
                  <a:lnTo>
                    <a:pt x="1528292" y="93831"/>
                  </a:lnTo>
                  <a:cubicBezTo>
                    <a:pt x="1528292" y="111628"/>
                    <a:pt x="1521222" y="128695"/>
                    <a:pt x="1508638" y="141279"/>
                  </a:cubicBezTo>
                  <a:cubicBezTo>
                    <a:pt x="1496054" y="153863"/>
                    <a:pt x="1478986" y="160933"/>
                    <a:pt x="1461190" y="160933"/>
                  </a:cubicBezTo>
                  <a:lnTo>
                    <a:pt x="67102" y="160933"/>
                  </a:lnTo>
                  <a:cubicBezTo>
                    <a:pt x="49305" y="160933"/>
                    <a:pt x="32238" y="153863"/>
                    <a:pt x="19654" y="141279"/>
                  </a:cubicBezTo>
                  <a:cubicBezTo>
                    <a:pt x="7070" y="128695"/>
                    <a:pt x="0" y="111628"/>
                    <a:pt x="0" y="93831"/>
                  </a:cubicBezTo>
                  <a:lnTo>
                    <a:pt x="0" y="67102"/>
                  </a:lnTo>
                  <a:cubicBezTo>
                    <a:pt x="0" y="49305"/>
                    <a:pt x="7070" y="32238"/>
                    <a:pt x="19654" y="19654"/>
                  </a:cubicBezTo>
                  <a:cubicBezTo>
                    <a:pt x="32238" y="7070"/>
                    <a:pt x="49305" y="0"/>
                    <a:pt x="67102" y="0"/>
                  </a:cubicBezTo>
                  <a:close/>
                </a:path>
              </a:pathLst>
            </a:custGeom>
            <a:solidFill>
              <a:srgbClr val="FBAAC9">
                <a:alpha val="8000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1528292" cy="1895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758462" y="4878821"/>
            <a:ext cx="4555888" cy="2311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961"/>
              </a:lnSpc>
            </a:pPr>
            <a:r>
              <a:rPr lang="en-US" sz="12115" b="true">
                <a:solidFill>
                  <a:srgbClr val="000000"/>
                </a:solidFill>
                <a:latin typeface="อีฟดอวอิ้ง Bold"/>
                <a:ea typeface="อีฟดอวอิ้ง Bold"/>
                <a:cs typeface="อีฟดอวอิ้ง Bold"/>
                <a:sym typeface="อีฟดอวอิ้ง Bold"/>
              </a:rPr>
              <a:t>tareas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844262" y="7974605"/>
            <a:ext cx="4384287" cy="461677"/>
            <a:chOff x="0" y="0"/>
            <a:chExt cx="1528292" cy="16093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28292" cy="160933"/>
            </a:xfrm>
            <a:custGeom>
              <a:avLst/>
              <a:gdLst/>
              <a:ahLst/>
              <a:cxnLst/>
              <a:rect r="r" b="b" t="t" l="l"/>
              <a:pathLst>
                <a:path h="160933" w="1528292">
                  <a:moveTo>
                    <a:pt x="67102" y="0"/>
                  </a:moveTo>
                  <a:lnTo>
                    <a:pt x="1461190" y="0"/>
                  </a:lnTo>
                  <a:cubicBezTo>
                    <a:pt x="1478986" y="0"/>
                    <a:pt x="1496054" y="7070"/>
                    <a:pt x="1508638" y="19654"/>
                  </a:cubicBezTo>
                  <a:cubicBezTo>
                    <a:pt x="1521222" y="32238"/>
                    <a:pt x="1528292" y="49305"/>
                    <a:pt x="1528292" y="67102"/>
                  </a:cubicBezTo>
                  <a:lnTo>
                    <a:pt x="1528292" y="93831"/>
                  </a:lnTo>
                  <a:cubicBezTo>
                    <a:pt x="1528292" y="111628"/>
                    <a:pt x="1521222" y="128695"/>
                    <a:pt x="1508638" y="141279"/>
                  </a:cubicBezTo>
                  <a:cubicBezTo>
                    <a:pt x="1496054" y="153863"/>
                    <a:pt x="1478986" y="160933"/>
                    <a:pt x="1461190" y="160933"/>
                  </a:cubicBezTo>
                  <a:lnTo>
                    <a:pt x="67102" y="160933"/>
                  </a:lnTo>
                  <a:cubicBezTo>
                    <a:pt x="49305" y="160933"/>
                    <a:pt x="32238" y="153863"/>
                    <a:pt x="19654" y="141279"/>
                  </a:cubicBezTo>
                  <a:cubicBezTo>
                    <a:pt x="7070" y="128695"/>
                    <a:pt x="0" y="111628"/>
                    <a:pt x="0" y="93831"/>
                  </a:cubicBezTo>
                  <a:lnTo>
                    <a:pt x="0" y="67102"/>
                  </a:lnTo>
                  <a:cubicBezTo>
                    <a:pt x="0" y="49305"/>
                    <a:pt x="7070" y="32238"/>
                    <a:pt x="19654" y="19654"/>
                  </a:cubicBezTo>
                  <a:cubicBezTo>
                    <a:pt x="32238" y="7070"/>
                    <a:pt x="49305" y="0"/>
                    <a:pt x="67102" y="0"/>
                  </a:cubicBezTo>
                  <a:close/>
                </a:path>
              </a:pathLst>
            </a:custGeom>
            <a:solidFill>
              <a:srgbClr val="FBAAC9">
                <a:alpha val="8000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28575"/>
              <a:ext cx="1528292" cy="1895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844262" y="8598207"/>
            <a:ext cx="4384287" cy="461677"/>
            <a:chOff x="0" y="0"/>
            <a:chExt cx="1528292" cy="16093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528292" cy="160933"/>
            </a:xfrm>
            <a:custGeom>
              <a:avLst/>
              <a:gdLst/>
              <a:ahLst/>
              <a:cxnLst/>
              <a:rect r="r" b="b" t="t" l="l"/>
              <a:pathLst>
                <a:path h="160933" w="1528292">
                  <a:moveTo>
                    <a:pt x="67102" y="0"/>
                  </a:moveTo>
                  <a:lnTo>
                    <a:pt x="1461190" y="0"/>
                  </a:lnTo>
                  <a:cubicBezTo>
                    <a:pt x="1478986" y="0"/>
                    <a:pt x="1496054" y="7070"/>
                    <a:pt x="1508638" y="19654"/>
                  </a:cubicBezTo>
                  <a:cubicBezTo>
                    <a:pt x="1521222" y="32238"/>
                    <a:pt x="1528292" y="49305"/>
                    <a:pt x="1528292" y="67102"/>
                  </a:cubicBezTo>
                  <a:lnTo>
                    <a:pt x="1528292" y="93831"/>
                  </a:lnTo>
                  <a:cubicBezTo>
                    <a:pt x="1528292" y="111628"/>
                    <a:pt x="1521222" y="128695"/>
                    <a:pt x="1508638" y="141279"/>
                  </a:cubicBezTo>
                  <a:cubicBezTo>
                    <a:pt x="1496054" y="153863"/>
                    <a:pt x="1478986" y="160933"/>
                    <a:pt x="1461190" y="160933"/>
                  </a:cubicBezTo>
                  <a:lnTo>
                    <a:pt x="67102" y="160933"/>
                  </a:lnTo>
                  <a:cubicBezTo>
                    <a:pt x="49305" y="160933"/>
                    <a:pt x="32238" y="153863"/>
                    <a:pt x="19654" y="141279"/>
                  </a:cubicBezTo>
                  <a:cubicBezTo>
                    <a:pt x="7070" y="128695"/>
                    <a:pt x="0" y="111628"/>
                    <a:pt x="0" y="93831"/>
                  </a:cubicBezTo>
                  <a:lnTo>
                    <a:pt x="0" y="67102"/>
                  </a:lnTo>
                  <a:cubicBezTo>
                    <a:pt x="0" y="49305"/>
                    <a:pt x="7070" y="32238"/>
                    <a:pt x="19654" y="19654"/>
                  </a:cubicBezTo>
                  <a:cubicBezTo>
                    <a:pt x="32238" y="7070"/>
                    <a:pt x="49305" y="0"/>
                    <a:pt x="67102" y="0"/>
                  </a:cubicBezTo>
                  <a:close/>
                </a:path>
              </a:pathLst>
            </a:custGeom>
            <a:solidFill>
              <a:srgbClr val="FBAAC9">
                <a:alpha val="8000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1528292" cy="1895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2773392" y="2202465"/>
            <a:ext cx="2773708" cy="3523237"/>
          </a:xfrm>
          <a:custGeom>
            <a:avLst/>
            <a:gdLst/>
            <a:ahLst/>
            <a:cxnLst/>
            <a:rect r="r" b="b" t="t" l="l"/>
            <a:pathLst>
              <a:path h="3523237" w="2773708">
                <a:moveTo>
                  <a:pt x="0" y="0"/>
                </a:moveTo>
                <a:lnTo>
                  <a:pt x="2773707" y="0"/>
                </a:lnTo>
                <a:lnTo>
                  <a:pt x="2773707" y="3523238"/>
                </a:lnTo>
                <a:lnTo>
                  <a:pt x="0" y="35232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2408347">
            <a:off x="2084620" y="966326"/>
            <a:ext cx="909856" cy="2224093"/>
          </a:xfrm>
          <a:custGeom>
            <a:avLst/>
            <a:gdLst/>
            <a:ahLst/>
            <a:cxnLst/>
            <a:rect r="r" b="b" t="t" l="l"/>
            <a:pathLst>
              <a:path h="2224093" w="909856">
                <a:moveTo>
                  <a:pt x="0" y="0"/>
                </a:moveTo>
                <a:lnTo>
                  <a:pt x="909856" y="0"/>
                </a:lnTo>
                <a:lnTo>
                  <a:pt x="909856" y="2224093"/>
                </a:lnTo>
                <a:lnTo>
                  <a:pt x="0" y="22240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1102552">
            <a:off x="6138349" y="6389596"/>
            <a:ext cx="919149" cy="912464"/>
          </a:xfrm>
          <a:custGeom>
            <a:avLst/>
            <a:gdLst/>
            <a:ahLst/>
            <a:cxnLst/>
            <a:rect r="r" b="b" t="t" l="l"/>
            <a:pathLst>
              <a:path h="912464" w="919149">
                <a:moveTo>
                  <a:pt x="0" y="0"/>
                </a:moveTo>
                <a:lnTo>
                  <a:pt x="919149" y="0"/>
                </a:lnTo>
                <a:lnTo>
                  <a:pt x="919149" y="912464"/>
                </a:lnTo>
                <a:lnTo>
                  <a:pt x="0" y="9124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1102552">
            <a:off x="4706178" y="1088432"/>
            <a:ext cx="1159857" cy="1151421"/>
          </a:xfrm>
          <a:custGeom>
            <a:avLst/>
            <a:gdLst/>
            <a:ahLst/>
            <a:cxnLst/>
            <a:rect r="r" b="b" t="t" l="l"/>
            <a:pathLst>
              <a:path h="1151421" w="1159857">
                <a:moveTo>
                  <a:pt x="0" y="0"/>
                </a:moveTo>
                <a:lnTo>
                  <a:pt x="1159857" y="0"/>
                </a:lnTo>
                <a:lnTo>
                  <a:pt x="1159857" y="1151421"/>
                </a:lnTo>
                <a:lnTo>
                  <a:pt x="0" y="11514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36413" y="-1988005"/>
            <a:ext cx="2949787" cy="2922971"/>
          </a:xfrm>
          <a:custGeom>
            <a:avLst/>
            <a:gdLst/>
            <a:ahLst/>
            <a:cxnLst/>
            <a:rect r="r" b="b" t="t" l="l"/>
            <a:pathLst>
              <a:path h="2922971" w="2949787">
                <a:moveTo>
                  <a:pt x="0" y="0"/>
                </a:moveTo>
                <a:lnTo>
                  <a:pt x="2949787" y="0"/>
                </a:lnTo>
                <a:lnTo>
                  <a:pt x="2949787" y="2922971"/>
                </a:lnTo>
                <a:lnTo>
                  <a:pt x="0" y="292297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8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6683304" y="8113615"/>
            <a:ext cx="2949787" cy="2922971"/>
          </a:xfrm>
          <a:custGeom>
            <a:avLst/>
            <a:gdLst/>
            <a:ahLst/>
            <a:cxnLst/>
            <a:rect r="r" b="b" t="t" l="l"/>
            <a:pathLst>
              <a:path h="2922971" w="2949787">
                <a:moveTo>
                  <a:pt x="0" y="0"/>
                </a:moveTo>
                <a:lnTo>
                  <a:pt x="2949787" y="0"/>
                </a:lnTo>
                <a:lnTo>
                  <a:pt x="2949787" y="2922971"/>
                </a:lnTo>
                <a:lnTo>
                  <a:pt x="0" y="292297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8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800277" y="7310596"/>
            <a:ext cx="1478542" cy="485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sz="2561" b="true">
                <a:solidFill>
                  <a:srgbClr val="000000"/>
                </a:solidFill>
                <a:latin typeface="อีฟดอวอิ้ง Bold"/>
                <a:ea typeface="อีฟดอวอิ้ง Bold"/>
                <a:cs typeface="อีฟดอวอิ้ง Bold"/>
                <a:sym typeface="อีฟดอวอิ้ง Bold"/>
              </a:rPr>
              <a:t>Nombre: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710763" y="7924673"/>
            <a:ext cx="1478542" cy="485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sz="2561" b="true">
                <a:solidFill>
                  <a:srgbClr val="000000"/>
                </a:solidFill>
                <a:latin typeface="อีฟดอวอิ้ง Bold"/>
                <a:ea typeface="อีฟดอวอิ้ง Bold"/>
                <a:cs typeface="อีฟดอวอิ้ง Bold"/>
                <a:sym typeface="อีฟดอวอิ้ง Bold"/>
              </a:rPr>
              <a:t>Grupo: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882301" y="8538749"/>
            <a:ext cx="1478542" cy="485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sz="2561" b="true">
                <a:solidFill>
                  <a:srgbClr val="000000"/>
                </a:solidFill>
                <a:latin typeface="อีฟดอวอิ้ง Bold"/>
                <a:ea typeface="อีฟดอวอิ้ง Bold"/>
                <a:cs typeface="อีฟดอวอิ้ง Bold"/>
                <a:sym typeface="อีฟดอวอิ้ง Bold"/>
              </a:rPr>
              <a:t>Maestra: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772400" cy="10058400"/>
          </a:xfrm>
          <a:custGeom>
            <a:avLst/>
            <a:gdLst/>
            <a:ahLst/>
            <a:cxnLst/>
            <a:rect r="r" b="b" t="t" l="l"/>
            <a:pathLst>
              <a:path h="10058400" w="7772400">
                <a:moveTo>
                  <a:pt x="0" y="0"/>
                </a:moveTo>
                <a:lnTo>
                  <a:pt x="7772400" y="0"/>
                </a:lnTo>
                <a:lnTo>
                  <a:pt x="7772400" y="10058400"/>
                </a:lnTo>
                <a:lnTo>
                  <a:pt x="0" y="10058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784" t="-5127" r="-54012" b="-58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86987">
            <a:off x="4819949" y="2431568"/>
            <a:ext cx="2192681" cy="1646504"/>
          </a:xfrm>
          <a:custGeom>
            <a:avLst/>
            <a:gdLst/>
            <a:ahLst/>
            <a:cxnLst/>
            <a:rect r="r" b="b" t="t" l="l"/>
            <a:pathLst>
              <a:path h="1646504" w="2192681">
                <a:moveTo>
                  <a:pt x="0" y="0"/>
                </a:moveTo>
                <a:lnTo>
                  <a:pt x="2192681" y="0"/>
                </a:lnTo>
                <a:lnTo>
                  <a:pt x="2192681" y="1646504"/>
                </a:lnTo>
                <a:lnTo>
                  <a:pt x="0" y="16465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59156">
            <a:off x="325768" y="2314388"/>
            <a:ext cx="2504782" cy="1880863"/>
          </a:xfrm>
          <a:custGeom>
            <a:avLst/>
            <a:gdLst/>
            <a:ahLst/>
            <a:cxnLst/>
            <a:rect r="r" b="b" t="t" l="l"/>
            <a:pathLst>
              <a:path h="1880863" w="2504782">
                <a:moveTo>
                  <a:pt x="0" y="0"/>
                </a:moveTo>
                <a:lnTo>
                  <a:pt x="2504781" y="0"/>
                </a:lnTo>
                <a:lnTo>
                  <a:pt x="2504781" y="1880864"/>
                </a:lnTo>
                <a:lnTo>
                  <a:pt x="0" y="18808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460604">
            <a:off x="3841710" y="1243020"/>
            <a:ext cx="2768939" cy="2633009"/>
          </a:xfrm>
          <a:custGeom>
            <a:avLst/>
            <a:gdLst/>
            <a:ahLst/>
            <a:cxnLst/>
            <a:rect r="r" b="b" t="t" l="l"/>
            <a:pathLst>
              <a:path h="2633009" w="2768939">
                <a:moveTo>
                  <a:pt x="0" y="0"/>
                </a:moveTo>
                <a:lnTo>
                  <a:pt x="2768938" y="0"/>
                </a:lnTo>
                <a:lnTo>
                  <a:pt x="2768938" y="2633009"/>
                </a:lnTo>
                <a:lnTo>
                  <a:pt x="0" y="2633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632868">
            <a:off x="895529" y="2060620"/>
            <a:ext cx="665517" cy="1759782"/>
          </a:xfrm>
          <a:custGeom>
            <a:avLst/>
            <a:gdLst/>
            <a:ahLst/>
            <a:cxnLst/>
            <a:rect r="r" b="b" t="t" l="l"/>
            <a:pathLst>
              <a:path h="1759782" w="665517">
                <a:moveTo>
                  <a:pt x="0" y="0"/>
                </a:moveTo>
                <a:lnTo>
                  <a:pt x="665517" y="0"/>
                </a:lnTo>
                <a:lnTo>
                  <a:pt x="665517" y="1759782"/>
                </a:lnTo>
                <a:lnTo>
                  <a:pt x="0" y="17597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6462" y="975258"/>
            <a:ext cx="2445248" cy="2995293"/>
          </a:xfrm>
          <a:custGeom>
            <a:avLst/>
            <a:gdLst/>
            <a:ahLst/>
            <a:cxnLst/>
            <a:rect r="r" b="b" t="t" l="l"/>
            <a:pathLst>
              <a:path h="2995293" w="2445248">
                <a:moveTo>
                  <a:pt x="0" y="0"/>
                </a:moveTo>
                <a:lnTo>
                  <a:pt x="2445248" y="0"/>
                </a:lnTo>
                <a:lnTo>
                  <a:pt x="2445248" y="2995293"/>
                </a:lnTo>
                <a:lnTo>
                  <a:pt x="0" y="2995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174937" y="2413987"/>
            <a:ext cx="2101055" cy="1577701"/>
          </a:xfrm>
          <a:custGeom>
            <a:avLst/>
            <a:gdLst/>
            <a:ahLst/>
            <a:cxnLst/>
            <a:rect r="r" b="b" t="t" l="l"/>
            <a:pathLst>
              <a:path h="1577701" w="2101055">
                <a:moveTo>
                  <a:pt x="0" y="0"/>
                </a:moveTo>
                <a:lnTo>
                  <a:pt x="2101055" y="0"/>
                </a:lnTo>
                <a:lnTo>
                  <a:pt x="2101055" y="1577702"/>
                </a:lnTo>
                <a:lnTo>
                  <a:pt x="0" y="15777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919288" y="7251742"/>
            <a:ext cx="3933824" cy="683502"/>
          </a:xfrm>
          <a:custGeom>
            <a:avLst/>
            <a:gdLst/>
            <a:ahLst/>
            <a:cxnLst/>
            <a:rect r="r" b="b" t="t" l="l"/>
            <a:pathLst>
              <a:path h="683502" w="3933824">
                <a:moveTo>
                  <a:pt x="0" y="0"/>
                </a:moveTo>
                <a:lnTo>
                  <a:pt x="3933824" y="0"/>
                </a:lnTo>
                <a:lnTo>
                  <a:pt x="3933824" y="683502"/>
                </a:lnTo>
                <a:lnTo>
                  <a:pt x="0" y="68350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400000">
            <a:off x="3329983" y="9292025"/>
            <a:ext cx="1328000" cy="1306269"/>
          </a:xfrm>
          <a:custGeom>
            <a:avLst/>
            <a:gdLst/>
            <a:ahLst/>
            <a:cxnLst/>
            <a:rect r="r" b="b" t="t" l="l"/>
            <a:pathLst>
              <a:path h="1306269" w="1328000">
                <a:moveTo>
                  <a:pt x="0" y="0"/>
                </a:moveTo>
                <a:lnTo>
                  <a:pt x="1328000" y="0"/>
                </a:lnTo>
                <a:lnTo>
                  <a:pt x="1328000" y="1306270"/>
                </a:lnTo>
                <a:lnTo>
                  <a:pt x="0" y="13062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127482">
            <a:off x="782184" y="3259843"/>
            <a:ext cx="6217920" cy="2029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572"/>
              </a:lnSpc>
              <a:spcBef>
                <a:spcPct val="0"/>
              </a:spcBef>
            </a:pPr>
            <a:r>
              <a:rPr lang="en-US" b="true" sz="10520" spc="-526">
                <a:solidFill>
                  <a:srgbClr val="FBE2C3"/>
                </a:solidFill>
                <a:latin typeface="Thicker Bold"/>
                <a:ea typeface="Thicker Bold"/>
                <a:cs typeface="Thicker Bold"/>
                <a:sym typeface="Thicker Bold"/>
              </a:rPr>
              <a:t>HISTORIA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-5280000">
            <a:off x="2488101" y="4213475"/>
            <a:ext cx="2796197" cy="3965008"/>
          </a:xfrm>
          <a:custGeom>
            <a:avLst/>
            <a:gdLst/>
            <a:ahLst/>
            <a:cxnLst/>
            <a:rect r="r" b="b" t="t" l="l"/>
            <a:pathLst>
              <a:path h="3965008" w="2796197">
                <a:moveTo>
                  <a:pt x="0" y="0"/>
                </a:moveTo>
                <a:lnTo>
                  <a:pt x="2796198" y="0"/>
                </a:lnTo>
                <a:lnTo>
                  <a:pt x="2796198" y="3965008"/>
                </a:lnTo>
                <a:lnTo>
                  <a:pt x="0" y="396500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2215000" y="7891015"/>
            <a:ext cx="3342400" cy="657225"/>
            <a:chOff x="0" y="0"/>
            <a:chExt cx="4456534" cy="876300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622300"/>
              <a:ext cx="4456534" cy="254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9"/>
                </a:lnSpc>
                <a:spcBef>
                  <a:spcPct val="0"/>
                </a:spcBef>
              </a:pPr>
              <a:r>
                <a:rPr lang="en-US" sz="1299" spc="129">
                  <a:solidFill>
                    <a:srgbClr val="704B38"/>
                  </a:solidFill>
                  <a:latin typeface="Open Sauce"/>
                  <a:ea typeface="Open Sauce"/>
                  <a:cs typeface="Open Sauce"/>
                  <a:sym typeface="Open Sauce"/>
                </a:rPr>
                <a:t>NOMBRE: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0"/>
              <a:ext cx="4456534" cy="546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3239"/>
                </a:lnSpc>
                <a:spcBef>
                  <a:spcPct val="0"/>
                </a:spcBef>
              </a:pPr>
              <a:r>
                <a:rPr lang="en-US" sz="2699" strike="noStrike" u="none">
                  <a:solidFill>
                    <a:srgbClr val="000000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MI CUADERNO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4522647" y="9080419"/>
            <a:ext cx="1519838" cy="1152313"/>
          </a:xfrm>
          <a:custGeom>
            <a:avLst/>
            <a:gdLst/>
            <a:ahLst/>
            <a:cxnLst/>
            <a:rect r="r" b="b" t="t" l="l"/>
            <a:pathLst>
              <a:path h="1152313" w="1519838">
                <a:moveTo>
                  <a:pt x="0" y="0"/>
                </a:moveTo>
                <a:lnTo>
                  <a:pt x="1519838" y="0"/>
                </a:lnTo>
                <a:lnTo>
                  <a:pt x="1519838" y="1152313"/>
                </a:lnTo>
                <a:lnTo>
                  <a:pt x="0" y="115231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35079" y="9000275"/>
            <a:ext cx="1625543" cy="1232457"/>
          </a:xfrm>
          <a:custGeom>
            <a:avLst/>
            <a:gdLst/>
            <a:ahLst/>
            <a:cxnLst/>
            <a:rect r="r" b="b" t="t" l="l"/>
            <a:pathLst>
              <a:path h="1232457" w="1625543">
                <a:moveTo>
                  <a:pt x="0" y="0"/>
                </a:moveTo>
                <a:lnTo>
                  <a:pt x="1625543" y="0"/>
                </a:lnTo>
                <a:lnTo>
                  <a:pt x="1625543" y="1232457"/>
                </a:lnTo>
                <a:lnTo>
                  <a:pt x="0" y="123245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780210" y="9229588"/>
            <a:ext cx="1650320" cy="1107215"/>
          </a:xfrm>
          <a:custGeom>
            <a:avLst/>
            <a:gdLst/>
            <a:ahLst/>
            <a:cxnLst/>
            <a:rect r="r" b="b" t="t" l="l"/>
            <a:pathLst>
              <a:path h="1107215" w="1650320">
                <a:moveTo>
                  <a:pt x="0" y="0"/>
                </a:moveTo>
                <a:lnTo>
                  <a:pt x="1650320" y="0"/>
                </a:lnTo>
                <a:lnTo>
                  <a:pt x="1650320" y="1107214"/>
                </a:lnTo>
                <a:lnTo>
                  <a:pt x="0" y="110721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563995" y="9333658"/>
            <a:ext cx="1197315" cy="899075"/>
          </a:xfrm>
          <a:custGeom>
            <a:avLst/>
            <a:gdLst/>
            <a:ahLst/>
            <a:cxnLst/>
            <a:rect r="r" b="b" t="t" l="l"/>
            <a:pathLst>
              <a:path h="899075" w="1197315">
                <a:moveTo>
                  <a:pt x="0" y="0"/>
                </a:moveTo>
                <a:lnTo>
                  <a:pt x="1197315" y="0"/>
                </a:lnTo>
                <a:lnTo>
                  <a:pt x="1197315" y="899074"/>
                </a:lnTo>
                <a:lnTo>
                  <a:pt x="0" y="8990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26257" y="9333658"/>
            <a:ext cx="1197315" cy="899075"/>
          </a:xfrm>
          <a:custGeom>
            <a:avLst/>
            <a:gdLst/>
            <a:ahLst/>
            <a:cxnLst/>
            <a:rect r="r" b="b" t="t" l="l"/>
            <a:pathLst>
              <a:path h="899075" w="1197315">
                <a:moveTo>
                  <a:pt x="0" y="0"/>
                </a:moveTo>
                <a:lnTo>
                  <a:pt x="1197315" y="0"/>
                </a:lnTo>
                <a:lnTo>
                  <a:pt x="1197315" y="899074"/>
                </a:lnTo>
                <a:lnTo>
                  <a:pt x="0" y="8990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616657" y="8551135"/>
            <a:ext cx="2239415" cy="1681597"/>
          </a:xfrm>
          <a:custGeom>
            <a:avLst/>
            <a:gdLst/>
            <a:ahLst/>
            <a:cxnLst/>
            <a:rect r="r" b="b" t="t" l="l"/>
            <a:pathLst>
              <a:path h="1681597" w="2239415">
                <a:moveTo>
                  <a:pt x="0" y="0"/>
                </a:moveTo>
                <a:lnTo>
                  <a:pt x="2239415" y="0"/>
                </a:lnTo>
                <a:lnTo>
                  <a:pt x="2239415" y="1681597"/>
                </a:lnTo>
                <a:lnTo>
                  <a:pt x="0" y="16815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0">
            <a:off x="4742527" y="8551135"/>
            <a:ext cx="2239415" cy="1681597"/>
          </a:xfrm>
          <a:custGeom>
            <a:avLst/>
            <a:gdLst/>
            <a:ahLst/>
            <a:cxnLst/>
            <a:rect r="r" b="b" t="t" l="l"/>
            <a:pathLst>
              <a:path h="1681597" w="2239415">
                <a:moveTo>
                  <a:pt x="2239416" y="0"/>
                </a:moveTo>
                <a:lnTo>
                  <a:pt x="0" y="0"/>
                </a:lnTo>
                <a:lnTo>
                  <a:pt x="0" y="1681597"/>
                </a:lnTo>
                <a:lnTo>
                  <a:pt x="2239416" y="1681597"/>
                </a:lnTo>
                <a:lnTo>
                  <a:pt x="223941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8005670">
            <a:off x="5331436" y="2957012"/>
            <a:ext cx="1262452" cy="1693533"/>
          </a:xfrm>
          <a:custGeom>
            <a:avLst/>
            <a:gdLst/>
            <a:ahLst/>
            <a:cxnLst/>
            <a:rect r="r" b="b" t="t" l="l"/>
            <a:pathLst>
              <a:path h="1693533" w="1262452">
                <a:moveTo>
                  <a:pt x="0" y="0"/>
                </a:moveTo>
                <a:lnTo>
                  <a:pt x="1262452" y="0"/>
                </a:lnTo>
                <a:lnTo>
                  <a:pt x="1262452" y="1693534"/>
                </a:lnTo>
                <a:lnTo>
                  <a:pt x="0" y="169353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2490177" y="5353817"/>
            <a:ext cx="3067224" cy="1493647"/>
            <a:chOff x="0" y="0"/>
            <a:chExt cx="4089631" cy="1991529"/>
          </a:xfrm>
        </p:grpSpPr>
        <p:sp>
          <p:nvSpPr>
            <p:cNvPr name="AutoShape 25" id="25"/>
            <p:cNvSpPr/>
            <p:nvPr/>
          </p:nvSpPr>
          <p:spPr>
            <a:xfrm>
              <a:off x="332" y="12696"/>
              <a:ext cx="4088966" cy="107073"/>
            </a:xfrm>
            <a:prstGeom prst="line">
              <a:avLst/>
            </a:prstGeom>
            <a:ln cap="flat" w="25400">
              <a:solidFill>
                <a:srgbClr val="DDD4B8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26" id="26"/>
            <p:cNvSpPr/>
            <p:nvPr/>
          </p:nvSpPr>
          <p:spPr>
            <a:xfrm>
              <a:off x="332" y="477462"/>
              <a:ext cx="4088966" cy="107073"/>
            </a:xfrm>
            <a:prstGeom prst="line">
              <a:avLst/>
            </a:prstGeom>
            <a:ln cap="flat" w="25400">
              <a:solidFill>
                <a:srgbClr val="DDD4B8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27" id="27"/>
            <p:cNvSpPr/>
            <p:nvPr/>
          </p:nvSpPr>
          <p:spPr>
            <a:xfrm>
              <a:off x="332" y="942228"/>
              <a:ext cx="4088966" cy="107073"/>
            </a:xfrm>
            <a:prstGeom prst="line">
              <a:avLst/>
            </a:prstGeom>
            <a:ln cap="flat" w="25400">
              <a:solidFill>
                <a:srgbClr val="DDD4B8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28" id="28"/>
            <p:cNvSpPr/>
            <p:nvPr/>
          </p:nvSpPr>
          <p:spPr>
            <a:xfrm>
              <a:off x="332" y="1406994"/>
              <a:ext cx="4088966" cy="107073"/>
            </a:xfrm>
            <a:prstGeom prst="line">
              <a:avLst/>
            </a:prstGeom>
            <a:ln cap="flat" w="25400">
              <a:solidFill>
                <a:srgbClr val="DDD4B8"/>
              </a:solidFill>
              <a:prstDash val="sysDash"/>
              <a:headEnd type="none" len="sm" w="sm"/>
              <a:tailEnd type="none" len="sm" w="sm"/>
            </a:ln>
          </p:spPr>
        </p:sp>
        <p:sp>
          <p:nvSpPr>
            <p:cNvPr name="AutoShape 29" id="29"/>
            <p:cNvSpPr/>
            <p:nvPr/>
          </p:nvSpPr>
          <p:spPr>
            <a:xfrm>
              <a:off x="332" y="1871760"/>
              <a:ext cx="4088966" cy="107073"/>
            </a:xfrm>
            <a:prstGeom prst="line">
              <a:avLst/>
            </a:prstGeom>
            <a:ln cap="flat" w="25400">
              <a:solidFill>
                <a:srgbClr val="DDD4B8"/>
              </a:solidFill>
              <a:prstDash val="sysDash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189005" y="-5185411"/>
            <a:ext cx="18150409" cy="18137840"/>
          </a:xfrm>
          <a:custGeom>
            <a:avLst/>
            <a:gdLst/>
            <a:ahLst/>
            <a:cxnLst/>
            <a:rect r="r" b="b" t="t" l="l"/>
            <a:pathLst>
              <a:path h="18137840" w="18150409">
                <a:moveTo>
                  <a:pt x="0" y="0"/>
                </a:moveTo>
                <a:lnTo>
                  <a:pt x="18150410" y="0"/>
                </a:lnTo>
                <a:lnTo>
                  <a:pt x="18150410" y="18137840"/>
                </a:lnTo>
                <a:lnTo>
                  <a:pt x="0" y="181378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33686">
            <a:off x="-2271888" y="2305210"/>
            <a:ext cx="12316177" cy="7435892"/>
          </a:xfrm>
          <a:custGeom>
            <a:avLst/>
            <a:gdLst/>
            <a:ahLst/>
            <a:cxnLst/>
            <a:rect r="r" b="b" t="t" l="l"/>
            <a:pathLst>
              <a:path h="7435892" w="12316177">
                <a:moveTo>
                  <a:pt x="0" y="0"/>
                </a:moveTo>
                <a:lnTo>
                  <a:pt x="12316176" y="0"/>
                </a:lnTo>
                <a:lnTo>
                  <a:pt x="12316176" y="7435892"/>
                </a:lnTo>
                <a:lnTo>
                  <a:pt x="0" y="74358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72220" y="777240"/>
            <a:ext cx="4589982" cy="4285896"/>
          </a:xfrm>
          <a:custGeom>
            <a:avLst/>
            <a:gdLst/>
            <a:ahLst/>
            <a:cxnLst/>
            <a:rect r="r" b="b" t="t" l="l"/>
            <a:pathLst>
              <a:path h="4285896" w="4589982">
                <a:moveTo>
                  <a:pt x="0" y="0"/>
                </a:moveTo>
                <a:lnTo>
                  <a:pt x="4589982" y="0"/>
                </a:lnTo>
                <a:lnTo>
                  <a:pt x="4589982" y="4285896"/>
                </a:lnTo>
                <a:lnTo>
                  <a:pt x="0" y="42858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525961" y="4666856"/>
            <a:ext cx="2720479" cy="461781"/>
            <a:chOff x="0" y="0"/>
            <a:chExt cx="3627305" cy="615708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3627305" cy="615708"/>
              <a:chOff x="0" y="0"/>
              <a:chExt cx="2332973" cy="396005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32973" cy="396005"/>
              </a:xfrm>
              <a:custGeom>
                <a:avLst/>
                <a:gdLst/>
                <a:ahLst/>
                <a:cxnLst/>
                <a:rect r="r" b="b" t="t" l="l"/>
                <a:pathLst>
                  <a:path h="396005" w="2332973">
                    <a:moveTo>
                      <a:pt x="2129773" y="0"/>
                    </a:moveTo>
                    <a:cubicBezTo>
                      <a:pt x="2241997" y="0"/>
                      <a:pt x="2332973" y="88649"/>
                      <a:pt x="2332973" y="198003"/>
                    </a:cubicBezTo>
                    <a:cubicBezTo>
                      <a:pt x="2332973" y="307356"/>
                      <a:pt x="2241997" y="396005"/>
                      <a:pt x="2129773" y="396005"/>
                    </a:cubicBezTo>
                    <a:lnTo>
                      <a:pt x="203200" y="396005"/>
                    </a:lnTo>
                    <a:cubicBezTo>
                      <a:pt x="90976" y="396005"/>
                      <a:pt x="0" y="307356"/>
                      <a:pt x="0" y="198003"/>
                    </a:cubicBezTo>
                    <a:cubicBezTo>
                      <a:pt x="0" y="8864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0EB95"/>
              </a:solidFill>
              <a:ln w="28575" cap="sq">
                <a:solidFill>
                  <a:srgbClr val="47473B"/>
                </a:solidFill>
                <a:prstDash val="solid"/>
                <a:miter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19050"/>
                <a:ext cx="2332973" cy="415055"/>
              </a:xfrm>
              <a:prstGeom prst="rect">
                <a:avLst/>
              </a:prstGeom>
            </p:spPr>
            <p:txBody>
              <a:bodyPr anchor="ctr" rtlCol="false" tIns="15851" lIns="15851" bIns="15851" rIns="15851"/>
              <a:lstStyle/>
              <a:p>
                <a:pPr algn="ctr">
                  <a:lnSpc>
                    <a:spcPts val="1034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332275" y="30994"/>
              <a:ext cx="2962756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47473B"/>
                  </a:solidFill>
                  <a:latin typeface="Noto Serif Bold"/>
                  <a:ea typeface="Noto Serif Bold"/>
                  <a:cs typeface="Noto Serif Bold"/>
                  <a:sym typeface="Noto Serif Bold"/>
                </a:rPr>
                <a:t>FORMACIÓN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762771" y="6894148"/>
            <a:ext cx="4345554" cy="1693290"/>
            <a:chOff x="0" y="0"/>
            <a:chExt cx="5794073" cy="2257720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125750" y="120269"/>
              <a:ext cx="5668323" cy="2137451"/>
              <a:chOff x="0" y="0"/>
              <a:chExt cx="1481914" cy="558811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481914" cy="558811"/>
              </a:xfrm>
              <a:custGeom>
                <a:avLst/>
                <a:gdLst/>
                <a:ahLst/>
                <a:cxnLst/>
                <a:rect r="r" b="b" t="t" l="l"/>
                <a:pathLst>
                  <a:path h="558811" w="1481914">
                    <a:moveTo>
                      <a:pt x="39277" y="0"/>
                    </a:moveTo>
                    <a:lnTo>
                      <a:pt x="1442638" y="0"/>
                    </a:lnTo>
                    <a:cubicBezTo>
                      <a:pt x="1453055" y="0"/>
                      <a:pt x="1463045" y="4138"/>
                      <a:pt x="1470411" y="11504"/>
                    </a:cubicBezTo>
                    <a:cubicBezTo>
                      <a:pt x="1477776" y="18870"/>
                      <a:pt x="1481914" y="28860"/>
                      <a:pt x="1481914" y="39277"/>
                    </a:cubicBezTo>
                    <a:lnTo>
                      <a:pt x="1481914" y="519534"/>
                    </a:lnTo>
                    <a:cubicBezTo>
                      <a:pt x="1481914" y="541226"/>
                      <a:pt x="1464330" y="558811"/>
                      <a:pt x="1442638" y="558811"/>
                    </a:cubicBezTo>
                    <a:lnTo>
                      <a:pt x="39277" y="558811"/>
                    </a:lnTo>
                    <a:cubicBezTo>
                      <a:pt x="17585" y="558811"/>
                      <a:pt x="0" y="541226"/>
                      <a:pt x="0" y="519534"/>
                    </a:cubicBezTo>
                    <a:lnTo>
                      <a:pt x="0" y="39277"/>
                    </a:lnTo>
                    <a:cubicBezTo>
                      <a:pt x="0" y="17585"/>
                      <a:pt x="17585" y="0"/>
                      <a:pt x="39277" y="0"/>
                    </a:cubicBezTo>
                    <a:close/>
                  </a:path>
                </a:pathLst>
              </a:custGeom>
              <a:solidFill>
                <a:srgbClr val="47473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28575"/>
                <a:ext cx="1481914" cy="587386"/>
              </a:xfrm>
              <a:prstGeom prst="rect">
                <a:avLst/>
              </a:prstGeom>
            </p:spPr>
            <p:txBody>
              <a:bodyPr anchor="ctr" rtlCol="false" tIns="51819" lIns="51819" bIns="51819" rIns="51819"/>
              <a:lstStyle/>
              <a:p>
                <a:pPr algn="ctr">
                  <a:lnSpc>
                    <a:spcPts val="2257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0" y="0"/>
              <a:ext cx="5624116" cy="2052242"/>
              <a:chOff x="0" y="0"/>
              <a:chExt cx="1499841" cy="547293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499841" cy="547293"/>
              </a:xfrm>
              <a:custGeom>
                <a:avLst/>
                <a:gdLst/>
                <a:ahLst/>
                <a:cxnLst/>
                <a:rect r="r" b="b" t="t" l="l"/>
                <a:pathLst>
                  <a:path h="547293" w="1499841">
                    <a:moveTo>
                      <a:pt x="39585" y="0"/>
                    </a:moveTo>
                    <a:lnTo>
                      <a:pt x="1460256" y="0"/>
                    </a:lnTo>
                    <a:cubicBezTo>
                      <a:pt x="1482119" y="0"/>
                      <a:pt x="1499841" y="17723"/>
                      <a:pt x="1499841" y="39585"/>
                    </a:cubicBezTo>
                    <a:lnTo>
                      <a:pt x="1499841" y="507707"/>
                    </a:lnTo>
                    <a:cubicBezTo>
                      <a:pt x="1499841" y="518206"/>
                      <a:pt x="1495671" y="528275"/>
                      <a:pt x="1488247" y="535698"/>
                    </a:cubicBezTo>
                    <a:cubicBezTo>
                      <a:pt x="1480824" y="543122"/>
                      <a:pt x="1470755" y="547293"/>
                      <a:pt x="1460256" y="547293"/>
                    </a:cubicBezTo>
                    <a:lnTo>
                      <a:pt x="39585" y="547293"/>
                    </a:lnTo>
                    <a:cubicBezTo>
                      <a:pt x="17723" y="547293"/>
                      <a:pt x="0" y="529570"/>
                      <a:pt x="0" y="507707"/>
                    </a:cubicBezTo>
                    <a:lnTo>
                      <a:pt x="0" y="39585"/>
                    </a:lnTo>
                    <a:cubicBezTo>
                      <a:pt x="0" y="29087"/>
                      <a:pt x="4171" y="19018"/>
                      <a:pt x="11594" y="11594"/>
                    </a:cubicBezTo>
                    <a:cubicBezTo>
                      <a:pt x="19018" y="4171"/>
                      <a:pt x="29087" y="0"/>
                      <a:pt x="395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rnd">
                <a:solidFill>
                  <a:srgbClr val="47473B"/>
                </a:solidFill>
                <a:prstDash val="solid"/>
                <a:round/>
              </a:ln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28575"/>
                <a:ext cx="1499841" cy="57586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17" id="17"/>
            <p:cNvSpPr/>
            <p:nvPr/>
          </p:nvSpPr>
          <p:spPr>
            <a:xfrm>
              <a:off x="353394" y="1026121"/>
              <a:ext cx="4917328" cy="0"/>
            </a:xfrm>
            <a:prstGeom prst="line">
              <a:avLst/>
            </a:prstGeom>
            <a:ln cap="rnd" w="37351">
              <a:solidFill>
                <a:srgbClr val="A6A6A6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18" id="18"/>
            <p:cNvSpPr/>
            <p:nvPr/>
          </p:nvSpPr>
          <p:spPr>
            <a:xfrm>
              <a:off x="353394" y="534012"/>
              <a:ext cx="4917328" cy="0"/>
            </a:xfrm>
            <a:prstGeom prst="line">
              <a:avLst/>
            </a:prstGeom>
            <a:ln cap="rnd" w="37351">
              <a:solidFill>
                <a:srgbClr val="A6A6A6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19" id="19"/>
            <p:cNvSpPr/>
            <p:nvPr/>
          </p:nvSpPr>
          <p:spPr>
            <a:xfrm>
              <a:off x="353394" y="1518230"/>
              <a:ext cx="4917328" cy="0"/>
            </a:xfrm>
            <a:prstGeom prst="line">
              <a:avLst/>
            </a:prstGeom>
            <a:ln cap="rnd" w="37351">
              <a:solidFill>
                <a:srgbClr val="A6A6A6"/>
              </a:solidFill>
              <a:prstDash val="sysDot"/>
              <a:headEnd type="none" len="sm" w="sm"/>
              <a:tailEnd type="none" len="sm" w="sm"/>
            </a:ln>
          </p:spPr>
        </p:sp>
      </p:grpSp>
      <p:sp>
        <p:nvSpPr>
          <p:cNvPr name="TextBox 20" id="20"/>
          <p:cNvSpPr txBox="true"/>
          <p:nvPr/>
        </p:nvSpPr>
        <p:spPr>
          <a:xfrm rot="0">
            <a:off x="777240" y="5616424"/>
            <a:ext cx="6217920" cy="1082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00"/>
              </a:lnSpc>
              <a:spcBef>
                <a:spcPct val="0"/>
              </a:spcBef>
            </a:pPr>
            <a:r>
              <a:rPr lang="en-US" sz="9500" spc="-237">
                <a:solidFill>
                  <a:srgbClr val="47473B"/>
                </a:solidFill>
                <a:latin typeface="Staatliches"/>
                <a:ea typeface="Staatliches"/>
                <a:cs typeface="Staatliches"/>
                <a:sym typeface="Staatliches"/>
              </a:rPr>
              <a:t>CÍVICA Y ÉTICA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77240" y="6372072"/>
            <a:ext cx="6217920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47473B"/>
                </a:solidFill>
                <a:latin typeface="Noto Serif"/>
                <a:ea typeface="Noto Serif"/>
                <a:cs typeface="Noto Serif"/>
                <a:sym typeface="Noto Serif"/>
              </a:rPr>
              <a:t>Mi cuaderno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5803647" y="3226110"/>
            <a:ext cx="3239190" cy="3445947"/>
          </a:xfrm>
          <a:custGeom>
            <a:avLst/>
            <a:gdLst/>
            <a:ahLst/>
            <a:cxnLst/>
            <a:rect r="r" b="b" t="t" l="l"/>
            <a:pathLst>
              <a:path h="3445947" w="3239190">
                <a:moveTo>
                  <a:pt x="0" y="0"/>
                </a:moveTo>
                <a:lnTo>
                  <a:pt x="3239191" y="0"/>
                </a:lnTo>
                <a:lnTo>
                  <a:pt x="3239191" y="3445947"/>
                </a:lnTo>
                <a:lnTo>
                  <a:pt x="0" y="34459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-1789567" y="-2225911"/>
            <a:ext cx="5222075" cy="5555399"/>
          </a:xfrm>
          <a:custGeom>
            <a:avLst/>
            <a:gdLst/>
            <a:ahLst/>
            <a:cxnLst/>
            <a:rect r="r" b="b" t="t" l="l"/>
            <a:pathLst>
              <a:path h="5555399" w="5222075">
                <a:moveTo>
                  <a:pt x="0" y="0"/>
                </a:moveTo>
                <a:lnTo>
                  <a:pt x="5222075" y="0"/>
                </a:lnTo>
                <a:lnTo>
                  <a:pt x="5222075" y="5555399"/>
                </a:lnTo>
                <a:lnTo>
                  <a:pt x="0" y="55553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-10800000">
            <a:off x="5172119" y="8025752"/>
            <a:ext cx="3894733" cy="4143333"/>
          </a:xfrm>
          <a:custGeom>
            <a:avLst/>
            <a:gdLst/>
            <a:ahLst/>
            <a:cxnLst/>
            <a:rect r="r" b="b" t="t" l="l"/>
            <a:pathLst>
              <a:path h="4143333" w="3894733">
                <a:moveTo>
                  <a:pt x="0" y="0"/>
                </a:moveTo>
                <a:lnTo>
                  <a:pt x="3894733" y="0"/>
                </a:lnTo>
                <a:lnTo>
                  <a:pt x="3894733" y="4143333"/>
                </a:lnTo>
                <a:lnTo>
                  <a:pt x="0" y="41433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-10800000">
            <a:off x="-3656812" y="3346960"/>
            <a:ext cx="7772400" cy="8268511"/>
          </a:xfrm>
          <a:custGeom>
            <a:avLst/>
            <a:gdLst/>
            <a:ahLst/>
            <a:cxnLst/>
            <a:rect r="r" b="b" t="t" l="l"/>
            <a:pathLst>
              <a:path h="8268511" w="7772400">
                <a:moveTo>
                  <a:pt x="0" y="0"/>
                </a:moveTo>
                <a:lnTo>
                  <a:pt x="7772400" y="0"/>
                </a:lnTo>
                <a:lnTo>
                  <a:pt x="7772400" y="8268510"/>
                </a:lnTo>
                <a:lnTo>
                  <a:pt x="0" y="82685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3886200" y="-1119363"/>
            <a:ext cx="4732155" cy="4603096"/>
          </a:xfrm>
          <a:custGeom>
            <a:avLst/>
            <a:gdLst/>
            <a:ahLst/>
            <a:cxnLst/>
            <a:rect r="r" b="b" t="t" l="l"/>
            <a:pathLst>
              <a:path h="4603096" w="4732155">
                <a:moveTo>
                  <a:pt x="0" y="0"/>
                </a:moveTo>
                <a:lnTo>
                  <a:pt x="4732155" y="0"/>
                </a:lnTo>
                <a:lnTo>
                  <a:pt x="4732155" y="4603095"/>
                </a:lnTo>
                <a:lnTo>
                  <a:pt x="0" y="46030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600000">
            <a:off x="518736" y="4398329"/>
            <a:ext cx="2374151" cy="3158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75"/>
              </a:lnSpc>
            </a:pPr>
            <a:r>
              <a:rPr lang="en-US" sz="23275" spc="-581">
                <a:solidFill>
                  <a:srgbClr val="2F2D30"/>
                </a:solidFill>
                <a:latin typeface="Bobby Jones"/>
                <a:ea typeface="Bobby Jones"/>
                <a:cs typeface="Bobby Jones"/>
                <a:sym typeface="Bobby Jones"/>
              </a:rPr>
              <a:t>A</a:t>
            </a:r>
          </a:p>
        </p:txBody>
      </p:sp>
      <p:sp>
        <p:nvSpPr>
          <p:cNvPr name="TextBox 8" id="8"/>
          <p:cNvSpPr txBox="true"/>
          <p:nvPr/>
        </p:nvSpPr>
        <p:spPr>
          <a:xfrm rot="-600000">
            <a:off x="2078813" y="4398329"/>
            <a:ext cx="2374151" cy="3158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75"/>
              </a:lnSpc>
            </a:pPr>
            <a:r>
              <a:rPr lang="en-US" sz="23275" spc="-581">
                <a:solidFill>
                  <a:srgbClr val="2F2D30"/>
                </a:solidFill>
                <a:latin typeface="Bobby Jones"/>
                <a:ea typeface="Bobby Jones"/>
                <a:cs typeface="Bobby Jones"/>
                <a:sym typeface="Bobby Jones"/>
              </a:rPr>
              <a:t>R</a:t>
            </a:r>
          </a:p>
        </p:txBody>
      </p:sp>
      <p:sp>
        <p:nvSpPr>
          <p:cNvPr name="TextBox 9" id="9"/>
          <p:cNvSpPr txBox="true"/>
          <p:nvPr/>
        </p:nvSpPr>
        <p:spPr>
          <a:xfrm rot="-600000">
            <a:off x="4546273" y="3886840"/>
            <a:ext cx="2374151" cy="3158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75"/>
              </a:lnSpc>
            </a:pPr>
            <a:r>
              <a:rPr lang="en-US" sz="23275" spc="-581">
                <a:solidFill>
                  <a:srgbClr val="2F2D30"/>
                </a:solidFill>
                <a:latin typeface="Bobby Jones"/>
                <a:ea typeface="Bobby Jones"/>
                <a:cs typeface="Bobby Jones"/>
                <a:sym typeface="Bobby Jones"/>
              </a:rPr>
              <a:t>E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734865" y="2809291"/>
            <a:ext cx="4302670" cy="1570046"/>
            <a:chOff x="0" y="0"/>
            <a:chExt cx="5736894" cy="2093394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5736894" cy="2093394"/>
              <a:chOff x="0" y="0"/>
              <a:chExt cx="1499841" cy="547293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499841" cy="547293"/>
              </a:xfrm>
              <a:custGeom>
                <a:avLst/>
                <a:gdLst/>
                <a:ahLst/>
                <a:cxnLst/>
                <a:rect r="r" b="b" t="t" l="l"/>
                <a:pathLst>
                  <a:path h="547293" w="1499841">
                    <a:moveTo>
                      <a:pt x="39585" y="0"/>
                    </a:moveTo>
                    <a:lnTo>
                      <a:pt x="1460256" y="0"/>
                    </a:lnTo>
                    <a:cubicBezTo>
                      <a:pt x="1482119" y="0"/>
                      <a:pt x="1499841" y="17723"/>
                      <a:pt x="1499841" y="39585"/>
                    </a:cubicBezTo>
                    <a:lnTo>
                      <a:pt x="1499841" y="507707"/>
                    </a:lnTo>
                    <a:cubicBezTo>
                      <a:pt x="1499841" y="518206"/>
                      <a:pt x="1495671" y="528275"/>
                      <a:pt x="1488247" y="535698"/>
                    </a:cubicBezTo>
                    <a:cubicBezTo>
                      <a:pt x="1480824" y="543122"/>
                      <a:pt x="1470755" y="547293"/>
                      <a:pt x="1460256" y="547293"/>
                    </a:cubicBezTo>
                    <a:lnTo>
                      <a:pt x="39585" y="547293"/>
                    </a:lnTo>
                    <a:cubicBezTo>
                      <a:pt x="17723" y="547293"/>
                      <a:pt x="0" y="529570"/>
                      <a:pt x="0" y="507707"/>
                    </a:cubicBezTo>
                    <a:lnTo>
                      <a:pt x="0" y="39585"/>
                    </a:lnTo>
                    <a:cubicBezTo>
                      <a:pt x="0" y="29087"/>
                      <a:pt x="4171" y="19018"/>
                      <a:pt x="11594" y="11594"/>
                    </a:cubicBezTo>
                    <a:cubicBezTo>
                      <a:pt x="19018" y="4171"/>
                      <a:pt x="29087" y="0"/>
                      <a:pt x="395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2F2D30"/>
                </a:solidFill>
                <a:prstDash val="solid"/>
                <a:round/>
              </a:ln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28575"/>
                <a:ext cx="1499841" cy="57586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14" id="14"/>
            <p:cNvSpPr/>
            <p:nvPr/>
          </p:nvSpPr>
          <p:spPr>
            <a:xfrm>
              <a:off x="360480" y="1046697"/>
              <a:ext cx="5015933" cy="0"/>
            </a:xfrm>
            <a:prstGeom prst="line">
              <a:avLst/>
            </a:prstGeom>
            <a:ln cap="rnd" w="38100">
              <a:solidFill>
                <a:srgbClr val="A6A6A6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15" id="15"/>
            <p:cNvSpPr/>
            <p:nvPr/>
          </p:nvSpPr>
          <p:spPr>
            <a:xfrm>
              <a:off x="360480" y="544721"/>
              <a:ext cx="5015933" cy="0"/>
            </a:xfrm>
            <a:prstGeom prst="line">
              <a:avLst/>
            </a:prstGeom>
            <a:ln cap="rnd" w="38100">
              <a:solidFill>
                <a:srgbClr val="A6A6A6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16" id="16"/>
            <p:cNvSpPr/>
            <p:nvPr/>
          </p:nvSpPr>
          <p:spPr>
            <a:xfrm>
              <a:off x="360480" y="1548674"/>
              <a:ext cx="5015933" cy="0"/>
            </a:xfrm>
            <a:prstGeom prst="line">
              <a:avLst/>
            </a:prstGeom>
            <a:ln cap="rnd" w="38100">
              <a:solidFill>
                <a:srgbClr val="A6A6A6"/>
              </a:solidFill>
              <a:prstDash val="sysDot"/>
              <a:headEnd type="none" len="sm" w="sm"/>
              <a:tailEnd type="none" len="sm" w="sm"/>
            </a:ln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4354214" y="5954816"/>
            <a:ext cx="2765272" cy="3306303"/>
          </a:xfrm>
          <a:custGeom>
            <a:avLst/>
            <a:gdLst/>
            <a:ahLst/>
            <a:cxnLst/>
            <a:rect r="r" b="b" t="t" l="l"/>
            <a:pathLst>
              <a:path h="3306303" w="2765272">
                <a:moveTo>
                  <a:pt x="0" y="0"/>
                </a:moveTo>
                <a:lnTo>
                  <a:pt x="2765272" y="0"/>
                </a:lnTo>
                <a:lnTo>
                  <a:pt x="2765272" y="3306303"/>
                </a:lnTo>
                <a:lnTo>
                  <a:pt x="0" y="33063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-600000">
            <a:off x="3224733" y="3886840"/>
            <a:ext cx="2374151" cy="3158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75"/>
              </a:lnSpc>
            </a:pPr>
            <a:r>
              <a:rPr lang="en-US" sz="23275" spc="-581">
                <a:solidFill>
                  <a:srgbClr val="2F2D30"/>
                </a:solidFill>
                <a:latin typeface="Bobby Jones"/>
                <a:ea typeface="Bobby Jones"/>
                <a:cs typeface="Bobby Jones"/>
                <a:sym typeface="Bobby Jones"/>
              </a:rPr>
              <a:t>T</a:t>
            </a:r>
          </a:p>
        </p:txBody>
      </p:sp>
      <p:grpSp>
        <p:nvGrpSpPr>
          <p:cNvPr name="Group 19" id="19"/>
          <p:cNvGrpSpPr/>
          <p:nvPr/>
        </p:nvGrpSpPr>
        <p:grpSpPr>
          <a:xfrm rot="-806388">
            <a:off x="3541484" y="7287756"/>
            <a:ext cx="442191" cy="386918"/>
            <a:chOff x="0" y="0"/>
            <a:chExt cx="812800" cy="711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32223" y="113558"/>
                  </a:moveTo>
                  <a:cubicBezTo>
                    <a:pt x="-33680" y="222131"/>
                    <a:pt x="12749" y="327809"/>
                    <a:pt x="71096" y="383897"/>
                  </a:cubicBezTo>
                  <a:lnTo>
                    <a:pt x="412247" y="711200"/>
                  </a:lnTo>
                  <a:lnTo>
                    <a:pt x="746197" y="385067"/>
                  </a:lnTo>
                  <a:cubicBezTo>
                    <a:pt x="800465" y="324730"/>
                    <a:pt x="821266" y="260730"/>
                    <a:pt x="809713" y="189465"/>
                  </a:cubicBezTo>
                  <a:cubicBezTo>
                    <a:pt x="793755" y="90882"/>
                    <a:pt x="712517" y="14398"/>
                    <a:pt x="612162" y="3476"/>
                  </a:cubicBezTo>
                  <a:cubicBezTo>
                    <a:pt x="550612" y="-3151"/>
                    <a:pt x="491155" y="14267"/>
                    <a:pt x="444750" y="52829"/>
                  </a:cubicBezTo>
                  <a:cubicBezTo>
                    <a:pt x="432260" y="63204"/>
                    <a:pt x="421096" y="74804"/>
                    <a:pt x="411367" y="87411"/>
                  </a:cubicBezTo>
                  <a:cubicBezTo>
                    <a:pt x="399823" y="73056"/>
                    <a:pt x="386287" y="59925"/>
                    <a:pt x="370977" y="48288"/>
                  </a:cubicBezTo>
                  <a:cubicBezTo>
                    <a:pt x="317614" y="7733"/>
                    <a:pt x="249687" y="-8369"/>
                    <a:pt x="184440" y="4154"/>
                  </a:cubicBezTo>
                  <a:cubicBezTo>
                    <a:pt x="122643" y="16092"/>
                    <a:pt x="67173" y="55954"/>
                    <a:pt x="32223" y="113558"/>
                  </a:cubicBezTo>
                  <a:close/>
                </a:path>
              </a:pathLst>
            </a:custGeom>
            <a:solidFill>
              <a:srgbClr val="EE6A47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22225"/>
              <a:ext cx="660400" cy="561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734865" y="2284695"/>
            <a:ext cx="4302670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239"/>
              </a:lnSpc>
              <a:spcBef>
                <a:spcPct val="0"/>
              </a:spcBef>
            </a:pPr>
            <a:r>
              <a:rPr lang="en-US" sz="2699" strike="noStrike" u="none">
                <a:solidFill>
                  <a:srgbClr val="2F2D30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MI CUADERNO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754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57026" y="447755"/>
            <a:ext cx="6658348" cy="9162889"/>
            <a:chOff x="0" y="0"/>
            <a:chExt cx="8877797" cy="12217185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8877797" cy="12217185"/>
              <a:chOff x="0" y="0"/>
              <a:chExt cx="4483736" cy="6170296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483736" cy="6170296"/>
              </a:xfrm>
              <a:custGeom>
                <a:avLst/>
                <a:gdLst/>
                <a:ahLst/>
                <a:cxnLst/>
                <a:rect r="r" b="b" t="t" l="l"/>
                <a:pathLst>
                  <a:path h="6170296" w="4483736">
                    <a:moveTo>
                      <a:pt x="0" y="0"/>
                    </a:moveTo>
                    <a:lnTo>
                      <a:pt x="4483736" y="0"/>
                    </a:lnTo>
                    <a:lnTo>
                      <a:pt x="4483736" y="6170296"/>
                    </a:lnTo>
                    <a:lnTo>
                      <a:pt x="0" y="617029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28575"/>
                <a:ext cx="4483736" cy="6198871"/>
              </a:xfrm>
              <a:prstGeom prst="rect">
                <a:avLst/>
              </a:prstGeom>
            </p:spPr>
            <p:txBody>
              <a:bodyPr anchor="ctr" rtlCol="false" tIns="26822" lIns="26822" bIns="26822" rIns="26822"/>
              <a:lstStyle/>
              <a:p>
                <a:pPr algn="ctr">
                  <a:lnSpc>
                    <a:spcPts val="1034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293619" y="439313"/>
              <a:ext cx="8290560" cy="11369040"/>
              <a:chOff x="0" y="0"/>
              <a:chExt cx="4187152" cy="574193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4187151" cy="5741939"/>
              </a:xfrm>
              <a:custGeom>
                <a:avLst/>
                <a:gdLst/>
                <a:ahLst/>
                <a:cxnLst/>
                <a:rect r="r" b="b" t="t" l="l"/>
                <a:pathLst>
                  <a:path h="5741939" w="4187151">
                    <a:moveTo>
                      <a:pt x="41596" y="0"/>
                    </a:moveTo>
                    <a:lnTo>
                      <a:pt x="4145555" y="0"/>
                    </a:lnTo>
                    <a:cubicBezTo>
                      <a:pt x="4168528" y="0"/>
                      <a:pt x="4187151" y="18623"/>
                      <a:pt x="4187151" y="41596"/>
                    </a:cubicBezTo>
                    <a:lnTo>
                      <a:pt x="4187151" y="5700343"/>
                    </a:lnTo>
                    <a:cubicBezTo>
                      <a:pt x="4187151" y="5723316"/>
                      <a:pt x="4168528" y="5741939"/>
                      <a:pt x="4145555" y="5741939"/>
                    </a:cubicBezTo>
                    <a:lnTo>
                      <a:pt x="41596" y="5741939"/>
                    </a:lnTo>
                    <a:cubicBezTo>
                      <a:pt x="18623" y="5741939"/>
                      <a:pt x="0" y="5723316"/>
                      <a:pt x="0" y="5700343"/>
                    </a:cubicBezTo>
                    <a:lnTo>
                      <a:pt x="0" y="41596"/>
                    </a:lnTo>
                    <a:cubicBezTo>
                      <a:pt x="0" y="18623"/>
                      <a:pt x="18623" y="0"/>
                      <a:pt x="41596" y="0"/>
                    </a:cubicBezTo>
                    <a:close/>
                  </a:path>
                </a:pathLst>
              </a:custGeom>
              <a:solidFill>
                <a:srgbClr val="C3D2FE"/>
              </a:solidFill>
              <a:ln w="28575" cap="rnd">
                <a:solidFill>
                  <a:srgbClr val="231F20"/>
                </a:solidFill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28575"/>
                <a:ext cx="4187152" cy="5770514"/>
              </a:xfrm>
              <a:prstGeom prst="rect">
                <a:avLst/>
              </a:prstGeom>
            </p:spPr>
            <p:txBody>
              <a:bodyPr anchor="ctr" rtlCol="false" tIns="26822" lIns="26822" bIns="26822" rIns="26822"/>
              <a:lstStyle/>
              <a:p>
                <a:pPr algn="ctr">
                  <a:lnSpc>
                    <a:spcPts val="1034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9" id="9"/>
          <p:cNvGrpSpPr/>
          <p:nvPr/>
        </p:nvGrpSpPr>
        <p:grpSpPr>
          <a:xfrm rot="0">
            <a:off x="3989162" y="2642891"/>
            <a:ext cx="1397266" cy="1397266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7EE1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42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688975" y="4511696"/>
            <a:ext cx="456633" cy="456633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8264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42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103624" y="907374"/>
            <a:ext cx="5565151" cy="5551238"/>
          </a:xfrm>
          <a:custGeom>
            <a:avLst/>
            <a:gdLst/>
            <a:ahLst/>
            <a:cxnLst/>
            <a:rect r="r" b="b" t="t" l="l"/>
            <a:pathLst>
              <a:path h="5551238" w="5565151">
                <a:moveTo>
                  <a:pt x="0" y="0"/>
                </a:moveTo>
                <a:lnTo>
                  <a:pt x="5565152" y="0"/>
                </a:lnTo>
                <a:lnTo>
                  <a:pt x="5565152" y="5551238"/>
                </a:lnTo>
                <a:lnTo>
                  <a:pt x="0" y="55512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825138" y="6097853"/>
            <a:ext cx="6119839" cy="1175336"/>
            <a:chOff x="0" y="0"/>
            <a:chExt cx="2133277" cy="4097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133277" cy="409703"/>
            </a:xfrm>
            <a:custGeom>
              <a:avLst/>
              <a:gdLst/>
              <a:ahLst/>
              <a:cxnLst/>
              <a:rect r="r" b="b" t="t" l="l"/>
              <a:pathLst>
                <a:path h="409703" w="2133277">
                  <a:moveTo>
                    <a:pt x="0" y="0"/>
                  </a:moveTo>
                  <a:lnTo>
                    <a:pt x="2133277" y="0"/>
                  </a:lnTo>
                  <a:lnTo>
                    <a:pt x="2133277" y="409703"/>
                  </a:lnTo>
                  <a:lnTo>
                    <a:pt x="0" y="409703"/>
                  </a:lnTo>
                  <a:close/>
                </a:path>
              </a:pathLst>
            </a:custGeom>
            <a:solidFill>
              <a:srgbClr val="C3D2FE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133277" cy="447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42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-73940">
            <a:off x="2727157" y="452010"/>
            <a:ext cx="412680" cy="1587231"/>
          </a:xfrm>
          <a:custGeom>
            <a:avLst/>
            <a:gdLst/>
            <a:ahLst/>
            <a:cxnLst/>
            <a:rect r="r" b="b" t="t" l="l"/>
            <a:pathLst>
              <a:path h="1587231" w="412680">
                <a:moveTo>
                  <a:pt x="0" y="0"/>
                </a:moveTo>
                <a:lnTo>
                  <a:pt x="412680" y="0"/>
                </a:lnTo>
                <a:lnTo>
                  <a:pt x="412680" y="1587230"/>
                </a:lnTo>
                <a:lnTo>
                  <a:pt x="0" y="1587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51776" y="3229538"/>
            <a:ext cx="1067003" cy="1397266"/>
          </a:xfrm>
          <a:custGeom>
            <a:avLst/>
            <a:gdLst/>
            <a:ahLst/>
            <a:cxnLst/>
            <a:rect r="r" b="b" t="t" l="l"/>
            <a:pathLst>
              <a:path h="1397266" w="1067003">
                <a:moveTo>
                  <a:pt x="0" y="0"/>
                </a:moveTo>
                <a:lnTo>
                  <a:pt x="1067003" y="0"/>
                </a:lnTo>
                <a:lnTo>
                  <a:pt x="1067003" y="1397266"/>
                </a:lnTo>
                <a:lnTo>
                  <a:pt x="0" y="13972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2525961" y="5376235"/>
            <a:ext cx="2720479" cy="473903"/>
            <a:chOff x="0" y="0"/>
            <a:chExt cx="3627305" cy="631870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0"/>
              <a:ext cx="3627305" cy="631870"/>
              <a:chOff x="0" y="0"/>
              <a:chExt cx="2332973" cy="4064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2332973" cy="406400"/>
              </a:xfrm>
              <a:custGeom>
                <a:avLst/>
                <a:gdLst/>
                <a:ahLst/>
                <a:cxnLst/>
                <a:rect r="r" b="b" t="t" l="l"/>
                <a:pathLst>
                  <a:path h="406400" w="2332973">
                    <a:moveTo>
                      <a:pt x="2129773" y="0"/>
                    </a:moveTo>
                    <a:cubicBezTo>
                      <a:pt x="2241997" y="0"/>
                      <a:pt x="2332973" y="90976"/>
                      <a:pt x="2332973" y="203200"/>
                    </a:cubicBezTo>
                    <a:cubicBezTo>
                      <a:pt x="2332973" y="315424"/>
                      <a:pt x="2241997" y="406400"/>
                      <a:pt x="2129773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03F"/>
              </a:solidFill>
              <a:ln w="28575" cap="sq">
                <a:solidFill>
                  <a:srgbClr val="231F20"/>
                </a:solidFill>
                <a:prstDash val="solid"/>
                <a:miter/>
              </a:ln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28575"/>
                <a:ext cx="2332973" cy="434975"/>
              </a:xfrm>
              <a:prstGeom prst="rect">
                <a:avLst/>
              </a:prstGeom>
            </p:spPr>
            <p:txBody>
              <a:bodyPr anchor="ctr" rtlCol="false" tIns="15851" lIns="15851" bIns="15851" rIns="15851"/>
              <a:lstStyle/>
              <a:p>
                <a:pPr algn="ctr">
                  <a:lnSpc>
                    <a:spcPts val="1034"/>
                  </a:lnSpc>
                </a:pPr>
              </a:p>
            </p:txBody>
          </p:sp>
        </p:grpSp>
        <p:sp>
          <p:nvSpPr>
            <p:cNvPr name="TextBox 25" id="25"/>
            <p:cNvSpPr txBox="true"/>
            <p:nvPr/>
          </p:nvSpPr>
          <p:spPr>
            <a:xfrm rot="0">
              <a:off x="332275" y="-7106"/>
              <a:ext cx="2962756" cy="5698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33"/>
                </a:lnSpc>
                <a:spcBef>
                  <a:spcPct val="0"/>
                </a:spcBef>
              </a:pPr>
              <a:r>
                <a:rPr lang="en-US" sz="2452">
                  <a:solidFill>
                    <a:srgbClr val="231F20"/>
                  </a:solidFill>
                  <a:latin typeface="ITC Motter Corpus Condensed"/>
                  <a:ea typeface="ITC Motter Corpus Condensed"/>
                  <a:cs typeface="ITC Motter Corpus Condensed"/>
                  <a:sym typeface="ITC Motter Corpus Condensed"/>
                </a:rPr>
                <a:t>MI CUADERNO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762771" y="7444199"/>
            <a:ext cx="4218087" cy="1539181"/>
            <a:chOff x="0" y="0"/>
            <a:chExt cx="5624116" cy="2052242"/>
          </a:xfrm>
        </p:grpSpPr>
        <p:grpSp>
          <p:nvGrpSpPr>
            <p:cNvPr name="Group 27" id="27"/>
            <p:cNvGrpSpPr/>
            <p:nvPr/>
          </p:nvGrpSpPr>
          <p:grpSpPr>
            <a:xfrm rot="0">
              <a:off x="0" y="0"/>
              <a:ext cx="5624116" cy="2052242"/>
              <a:chOff x="0" y="0"/>
              <a:chExt cx="1499841" cy="547293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1499841" cy="547293"/>
              </a:xfrm>
              <a:custGeom>
                <a:avLst/>
                <a:gdLst/>
                <a:ahLst/>
                <a:cxnLst/>
                <a:rect r="r" b="b" t="t" l="l"/>
                <a:pathLst>
                  <a:path h="547293" w="1499841">
                    <a:moveTo>
                      <a:pt x="39585" y="0"/>
                    </a:moveTo>
                    <a:lnTo>
                      <a:pt x="1460256" y="0"/>
                    </a:lnTo>
                    <a:cubicBezTo>
                      <a:pt x="1482119" y="0"/>
                      <a:pt x="1499841" y="17723"/>
                      <a:pt x="1499841" y="39585"/>
                    </a:cubicBezTo>
                    <a:lnTo>
                      <a:pt x="1499841" y="507707"/>
                    </a:lnTo>
                    <a:cubicBezTo>
                      <a:pt x="1499841" y="518206"/>
                      <a:pt x="1495671" y="528275"/>
                      <a:pt x="1488247" y="535698"/>
                    </a:cubicBezTo>
                    <a:cubicBezTo>
                      <a:pt x="1480824" y="543122"/>
                      <a:pt x="1470755" y="547293"/>
                      <a:pt x="1460256" y="547293"/>
                    </a:cubicBezTo>
                    <a:lnTo>
                      <a:pt x="39585" y="547293"/>
                    </a:lnTo>
                    <a:cubicBezTo>
                      <a:pt x="17723" y="547293"/>
                      <a:pt x="0" y="529570"/>
                      <a:pt x="0" y="507707"/>
                    </a:cubicBezTo>
                    <a:lnTo>
                      <a:pt x="0" y="39585"/>
                    </a:lnTo>
                    <a:cubicBezTo>
                      <a:pt x="0" y="29087"/>
                      <a:pt x="4171" y="19018"/>
                      <a:pt x="11594" y="11594"/>
                    </a:cubicBezTo>
                    <a:cubicBezTo>
                      <a:pt x="19018" y="4171"/>
                      <a:pt x="29087" y="0"/>
                      <a:pt x="395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rnd">
                <a:solidFill>
                  <a:srgbClr val="231F20"/>
                </a:solidFill>
                <a:prstDash val="solid"/>
                <a:round/>
              </a:ln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38100"/>
                <a:ext cx="1499841" cy="58539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30" id="30"/>
            <p:cNvSpPr/>
            <p:nvPr/>
          </p:nvSpPr>
          <p:spPr>
            <a:xfrm>
              <a:off x="353394" y="1026121"/>
              <a:ext cx="4917328" cy="0"/>
            </a:xfrm>
            <a:prstGeom prst="line">
              <a:avLst/>
            </a:prstGeom>
            <a:ln cap="rnd" w="37351">
              <a:solidFill>
                <a:srgbClr val="A6A6A6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31" id="31"/>
            <p:cNvSpPr/>
            <p:nvPr/>
          </p:nvSpPr>
          <p:spPr>
            <a:xfrm>
              <a:off x="353394" y="534012"/>
              <a:ext cx="4917328" cy="0"/>
            </a:xfrm>
            <a:prstGeom prst="line">
              <a:avLst/>
            </a:prstGeom>
            <a:ln cap="rnd" w="37351">
              <a:solidFill>
                <a:srgbClr val="A6A6A6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32" id="32"/>
            <p:cNvSpPr/>
            <p:nvPr/>
          </p:nvSpPr>
          <p:spPr>
            <a:xfrm>
              <a:off x="353394" y="1518230"/>
              <a:ext cx="4917328" cy="0"/>
            </a:xfrm>
            <a:prstGeom prst="line">
              <a:avLst/>
            </a:prstGeom>
            <a:ln cap="rnd" w="37351">
              <a:solidFill>
                <a:srgbClr val="A6A6A6"/>
              </a:solidFill>
              <a:prstDash val="sysDot"/>
              <a:headEnd type="none" len="sm" w="sm"/>
              <a:tailEnd type="none" len="sm" w="sm"/>
            </a:ln>
          </p:spPr>
        </p:sp>
      </p:grpSp>
      <p:sp>
        <p:nvSpPr>
          <p:cNvPr name="TextBox 33" id="33"/>
          <p:cNvSpPr txBox="true"/>
          <p:nvPr/>
        </p:nvSpPr>
        <p:spPr>
          <a:xfrm rot="0">
            <a:off x="551776" y="5964438"/>
            <a:ext cx="6874772" cy="1579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29"/>
              </a:lnSpc>
            </a:pPr>
            <a:r>
              <a:rPr lang="en-US" sz="11117" spc="-277">
                <a:solidFill>
                  <a:srgbClr val="231F20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TECNOLOGÍA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45852" y="5842728"/>
            <a:ext cx="7042718" cy="1579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29"/>
              </a:lnSpc>
            </a:pPr>
            <a:r>
              <a:rPr lang="en-US" sz="11117" spc="-277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TECNOLOGÍA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DAG7ZZi93ig</dc:identifier>
  <dcterms:modified xsi:type="dcterms:W3CDTF">2011-08-01T06:04:30Z</dcterms:modified>
  <cp:revision>1</cp:revision>
  <dc:title>Portada cuaderno Carátula de lectura y libro para la materia o asignatura de español Lenguajes Blanco</dc:title>
</cp:coreProperties>
</file>