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7772400" cy="10058400"/>
  <p:notesSz cx="6858000" cy="9144000"/>
  <p:embeddedFontLst>
    <p:embeddedFont>
      <p:font typeface="Genty Sans" charset="1" panose="00000600000000000000"/>
      <p:regular r:id="rId9"/>
    </p:embeddedFont>
    <p:embeddedFont>
      <p:font typeface="Londrina Solid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D37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665048" y="606460"/>
            <a:ext cx="1595593" cy="1595593"/>
          </a:xfrm>
          <a:custGeom>
            <a:avLst/>
            <a:gdLst/>
            <a:ahLst/>
            <a:cxnLst/>
            <a:rect r="r" b="b" t="t" l="l"/>
            <a:pathLst>
              <a:path h="1595593" w="1595593">
                <a:moveTo>
                  <a:pt x="0" y="0"/>
                </a:moveTo>
                <a:lnTo>
                  <a:pt x="1595593" y="0"/>
                </a:lnTo>
                <a:lnTo>
                  <a:pt x="1595593" y="1595593"/>
                </a:lnTo>
                <a:lnTo>
                  <a:pt x="0" y="15955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6216469">
            <a:off x="880485" y="8180212"/>
            <a:ext cx="1595593" cy="1595593"/>
          </a:xfrm>
          <a:custGeom>
            <a:avLst/>
            <a:gdLst/>
            <a:ahLst/>
            <a:cxnLst/>
            <a:rect r="r" b="b" t="t" l="l"/>
            <a:pathLst>
              <a:path h="1595593" w="1595593">
                <a:moveTo>
                  <a:pt x="0" y="0"/>
                </a:moveTo>
                <a:lnTo>
                  <a:pt x="1595593" y="0"/>
                </a:lnTo>
                <a:lnTo>
                  <a:pt x="1595593" y="1595593"/>
                </a:lnTo>
                <a:lnTo>
                  <a:pt x="0" y="15955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216469">
            <a:off x="417977" y="3502712"/>
            <a:ext cx="1595593" cy="1595593"/>
          </a:xfrm>
          <a:custGeom>
            <a:avLst/>
            <a:gdLst/>
            <a:ahLst/>
            <a:cxnLst/>
            <a:rect r="r" b="b" t="t" l="l"/>
            <a:pathLst>
              <a:path h="1595593" w="1595593">
                <a:moveTo>
                  <a:pt x="0" y="0"/>
                </a:moveTo>
                <a:lnTo>
                  <a:pt x="1595593" y="0"/>
                </a:lnTo>
                <a:lnTo>
                  <a:pt x="1595593" y="1595593"/>
                </a:lnTo>
                <a:lnTo>
                  <a:pt x="0" y="15955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91634">
            <a:off x="5859407" y="5587980"/>
            <a:ext cx="1595593" cy="1595593"/>
          </a:xfrm>
          <a:custGeom>
            <a:avLst/>
            <a:gdLst/>
            <a:ahLst/>
            <a:cxnLst/>
            <a:rect r="r" b="b" t="t" l="l"/>
            <a:pathLst>
              <a:path h="1595593" w="1595593">
                <a:moveTo>
                  <a:pt x="0" y="0"/>
                </a:moveTo>
                <a:lnTo>
                  <a:pt x="1595593" y="0"/>
                </a:lnTo>
                <a:lnTo>
                  <a:pt x="1595593" y="1595593"/>
                </a:lnTo>
                <a:lnTo>
                  <a:pt x="0" y="15955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416074" y="6936218"/>
            <a:ext cx="5612457" cy="1892733"/>
            <a:chOff x="0" y="0"/>
            <a:chExt cx="1956412" cy="65977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56412" cy="659776"/>
            </a:xfrm>
            <a:custGeom>
              <a:avLst/>
              <a:gdLst/>
              <a:ahLst/>
              <a:cxnLst/>
              <a:rect r="r" b="b" t="t" l="l"/>
              <a:pathLst>
                <a:path h="659776" w="1956412">
                  <a:moveTo>
                    <a:pt x="52418" y="0"/>
                  </a:moveTo>
                  <a:lnTo>
                    <a:pt x="1903994" y="0"/>
                  </a:lnTo>
                  <a:cubicBezTo>
                    <a:pt x="1932944" y="0"/>
                    <a:pt x="1956412" y="23468"/>
                    <a:pt x="1956412" y="52418"/>
                  </a:cubicBezTo>
                  <a:lnTo>
                    <a:pt x="1956412" y="607358"/>
                  </a:lnTo>
                  <a:cubicBezTo>
                    <a:pt x="1956412" y="636308"/>
                    <a:pt x="1932944" y="659776"/>
                    <a:pt x="1903994" y="659776"/>
                  </a:cubicBezTo>
                  <a:lnTo>
                    <a:pt x="52418" y="659776"/>
                  </a:lnTo>
                  <a:cubicBezTo>
                    <a:pt x="38516" y="659776"/>
                    <a:pt x="25183" y="654254"/>
                    <a:pt x="15353" y="644423"/>
                  </a:cubicBezTo>
                  <a:cubicBezTo>
                    <a:pt x="5523" y="634593"/>
                    <a:pt x="0" y="621260"/>
                    <a:pt x="0" y="607358"/>
                  </a:cubicBezTo>
                  <a:lnTo>
                    <a:pt x="0" y="52418"/>
                  </a:lnTo>
                  <a:cubicBezTo>
                    <a:pt x="0" y="23468"/>
                    <a:pt x="23468" y="0"/>
                    <a:pt x="5241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956412" cy="688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1126848">
            <a:off x="4353748" y="6547042"/>
            <a:ext cx="1240707" cy="1449001"/>
          </a:xfrm>
          <a:custGeom>
            <a:avLst/>
            <a:gdLst/>
            <a:ahLst/>
            <a:cxnLst/>
            <a:rect r="r" b="b" t="t" l="l"/>
            <a:pathLst>
              <a:path h="1449001" w="1240707">
                <a:moveTo>
                  <a:pt x="0" y="0"/>
                </a:moveTo>
                <a:lnTo>
                  <a:pt x="1240707" y="0"/>
                </a:lnTo>
                <a:lnTo>
                  <a:pt x="1240707" y="1449001"/>
                </a:lnTo>
                <a:lnTo>
                  <a:pt x="0" y="14490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0" id="10"/>
          <p:cNvGrpSpPr/>
          <p:nvPr/>
        </p:nvGrpSpPr>
        <p:grpSpPr>
          <a:xfrm rot="0">
            <a:off x="-1554480" y="-230689"/>
            <a:ext cx="2331720" cy="10519779"/>
            <a:chOff x="0" y="0"/>
            <a:chExt cx="812800" cy="366702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3667025"/>
            </a:xfrm>
            <a:custGeom>
              <a:avLst/>
              <a:gdLst/>
              <a:ahLst/>
              <a:cxnLst/>
              <a:rect r="r" b="b" t="t" l="l"/>
              <a:pathLst>
                <a:path h="366702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667025"/>
                  </a:lnTo>
                  <a:lnTo>
                    <a:pt x="0" y="3667025"/>
                  </a:lnTo>
                  <a:close/>
                </a:path>
              </a:pathLst>
            </a:custGeom>
            <a:solidFill>
              <a:srgbClr val="A4B57A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812800" cy="3695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687712" y="7522041"/>
            <a:ext cx="4193925" cy="388939"/>
            <a:chOff x="0" y="0"/>
            <a:chExt cx="1461935" cy="13557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61935" cy="135578"/>
            </a:xfrm>
            <a:custGeom>
              <a:avLst/>
              <a:gdLst/>
              <a:ahLst/>
              <a:cxnLst/>
              <a:rect r="r" b="b" t="t" l="l"/>
              <a:pathLst>
                <a:path h="135578" w="1461935">
                  <a:moveTo>
                    <a:pt x="25844" y="0"/>
                  </a:moveTo>
                  <a:lnTo>
                    <a:pt x="1436091" y="0"/>
                  </a:lnTo>
                  <a:cubicBezTo>
                    <a:pt x="1450364" y="0"/>
                    <a:pt x="1461935" y="11571"/>
                    <a:pt x="1461935" y="25844"/>
                  </a:cubicBezTo>
                  <a:lnTo>
                    <a:pt x="1461935" y="109734"/>
                  </a:lnTo>
                  <a:cubicBezTo>
                    <a:pt x="1461935" y="124007"/>
                    <a:pt x="1450364" y="135578"/>
                    <a:pt x="1436091" y="135578"/>
                  </a:cubicBezTo>
                  <a:lnTo>
                    <a:pt x="25844" y="135578"/>
                  </a:lnTo>
                  <a:cubicBezTo>
                    <a:pt x="11571" y="135578"/>
                    <a:pt x="0" y="124007"/>
                    <a:pt x="0" y="109734"/>
                  </a:cubicBezTo>
                  <a:lnTo>
                    <a:pt x="0" y="25844"/>
                  </a:lnTo>
                  <a:cubicBezTo>
                    <a:pt x="0" y="11571"/>
                    <a:pt x="11571" y="0"/>
                    <a:pt x="25844" y="0"/>
                  </a:cubicBezTo>
                  <a:close/>
                </a:path>
              </a:pathLst>
            </a:custGeom>
            <a:solidFill>
              <a:srgbClr val="B9D37A">
                <a:alpha val="6000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1461935" cy="164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687712" y="8084192"/>
            <a:ext cx="1481616" cy="388939"/>
            <a:chOff x="0" y="0"/>
            <a:chExt cx="516467" cy="13557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16467" cy="135578"/>
            </a:xfrm>
            <a:custGeom>
              <a:avLst/>
              <a:gdLst/>
              <a:ahLst/>
              <a:cxnLst/>
              <a:rect r="r" b="b" t="t" l="l"/>
              <a:pathLst>
                <a:path h="135578" w="516467">
                  <a:moveTo>
                    <a:pt x="67789" y="0"/>
                  </a:moveTo>
                  <a:lnTo>
                    <a:pt x="448679" y="0"/>
                  </a:lnTo>
                  <a:cubicBezTo>
                    <a:pt x="466657" y="0"/>
                    <a:pt x="483900" y="7142"/>
                    <a:pt x="496613" y="19855"/>
                  </a:cubicBezTo>
                  <a:cubicBezTo>
                    <a:pt x="509325" y="32568"/>
                    <a:pt x="516467" y="49810"/>
                    <a:pt x="516467" y="67789"/>
                  </a:cubicBezTo>
                  <a:lnTo>
                    <a:pt x="516467" y="67789"/>
                  </a:lnTo>
                  <a:cubicBezTo>
                    <a:pt x="516467" y="105228"/>
                    <a:pt x="486117" y="135578"/>
                    <a:pt x="448679" y="135578"/>
                  </a:cubicBezTo>
                  <a:lnTo>
                    <a:pt x="67789" y="135578"/>
                  </a:lnTo>
                  <a:cubicBezTo>
                    <a:pt x="30350" y="135578"/>
                    <a:pt x="0" y="105228"/>
                    <a:pt x="0" y="67789"/>
                  </a:cubicBezTo>
                  <a:lnTo>
                    <a:pt x="0" y="67789"/>
                  </a:lnTo>
                  <a:cubicBezTo>
                    <a:pt x="0" y="30350"/>
                    <a:pt x="30350" y="0"/>
                    <a:pt x="67789" y="0"/>
                  </a:cubicBezTo>
                  <a:close/>
                </a:path>
              </a:pathLst>
            </a:custGeom>
            <a:solidFill>
              <a:srgbClr val="B9D37A">
                <a:alpha val="6000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516467" cy="164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370124" y="8084192"/>
            <a:ext cx="1481616" cy="388939"/>
            <a:chOff x="0" y="0"/>
            <a:chExt cx="516467" cy="13557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16467" cy="135578"/>
            </a:xfrm>
            <a:custGeom>
              <a:avLst/>
              <a:gdLst/>
              <a:ahLst/>
              <a:cxnLst/>
              <a:rect r="r" b="b" t="t" l="l"/>
              <a:pathLst>
                <a:path h="135578" w="516467">
                  <a:moveTo>
                    <a:pt x="67789" y="0"/>
                  </a:moveTo>
                  <a:lnTo>
                    <a:pt x="448679" y="0"/>
                  </a:lnTo>
                  <a:cubicBezTo>
                    <a:pt x="466657" y="0"/>
                    <a:pt x="483900" y="7142"/>
                    <a:pt x="496613" y="19855"/>
                  </a:cubicBezTo>
                  <a:cubicBezTo>
                    <a:pt x="509325" y="32568"/>
                    <a:pt x="516467" y="49810"/>
                    <a:pt x="516467" y="67789"/>
                  </a:cubicBezTo>
                  <a:lnTo>
                    <a:pt x="516467" y="67789"/>
                  </a:lnTo>
                  <a:cubicBezTo>
                    <a:pt x="516467" y="105228"/>
                    <a:pt x="486117" y="135578"/>
                    <a:pt x="448679" y="135578"/>
                  </a:cubicBezTo>
                  <a:lnTo>
                    <a:pt x="67789" y="135578"/>
                  </a:lnTo>
                  <a:cubicBezTo>
                    <a:pt x="30350" y="135578"/>
                    <a:pt x="0" y="105228"/>
                    <a:pt x="0" y="67789"/>
                  </a:cubicBezTo>
                  <a:lnTo>
                    <a:pt x="0" y="67789"/>
                  </a:lnTo>
                  <a:cubicBezTo>
                    <a:pt x="0" y="30350"/>
                    <a:pt x="30350" y="0"/>
                    <a:pt x="67789" y="0"/>
                  </a:cubicBezTo>
                  <a:close/>
                </a:path>
              </a:pathLst>
            </a:custGeom>
            <a:solidFill>
              <a:srgbClr val="B9D37A">
                <a:alpha val="6000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516467" cy="164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161781" y="3755368"/>
            <a:ext cx="4121042" cy="3322590"/>
          </a:xfrm>
          <a:custGeom>
            <a:avLst/>
            <a:gdLst/>
            <a:ahLst/>
            <a:cxnLst/>
            <a:rect r="r" b="b" t="t" l="l"/>
            <a:pathLst>
              <a:path h="3322590" w="4121042">
                <a:moveTo>
                  <a:pt x="0" y="0"/>
                </a:moveTo>
                <a:lnTo>
                  <a:pt x="4121042" y="0"/>
                </a:lnTo>
                <a:lnTo>
                  <a:pt x="4121042" y="3322590"/>
                </a:lnTo>
                <a:lnTo>
                  <a:pt x="0" y="33225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393285" y="244800"/>
            <a:ext cx="5520482" cy="2597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32"/>
              </a:lnSpc>
            </a:pPr>
            <a:r>
              <a:rPr lang="en-US" sz="7049" spc="-359">
                <a:solidFill>
                  <a:srgbClr val="FFFFFF"/>
                </a:solidFill>
                <a:latin typeface="Genty Sans"/>
                <a:ea typeface="Genty Sans"/>
                <a:cs typeface="Genty Sans"/>
                <a:sym typeface="Genty Sans"/>
              </a:rPr>
              <a:t>CUADERNO DE</a:t>
            </a:r>
          </a:p>
          <a:p>
            <a:pPr algn="ctr" marL="0" indent="0" lvl="0">
              <a:lnSpc>
                <a:spcPts val="10432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562967" y="7522889"/>
            <a:ext cx="998356" cy="339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14"/>
              </a:lnSpc>
            </a:pPr>
            <a:r>
              <a:rPr lang="en-US" sz="1938">
                <a:solidFill>
                  <a:srgbClr val="713627"/>
                </a:solidFill>
                <a:latin typeface="Genty Sans"/>
                <a:ea typeface="Genty Sans"/>
                <a:cs typeface="Genty Sans"/>
                <a:sym typeface="Genty Sans"/>
              </a:rPr>
              <a:t>Nombre: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96429" y="8084214"/>
            <a:ext cx="764894" cy="341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14"/>
              </a:lnSpc>
              <a:spcBef>
                <a:spcPct val="0"/>
              </a:spcBef>
            </a:pPr>
            <a:r>
              <a:rPr lang="en-US" b="true" sz="1938" strike="noStrike" u="none">
                <a:solidFill>
                  <a:srgbClr val="713627"/>
                </a:solidFill>
                <a:latin typeface="Genty Sans"/>
                <a:ea typeface="Genty Sans"/>
                <a:cs typeface="Genty Sans"/>
                <a:sym typeface="Genty Sans"/>
              </a:rPr>
              <a:t>Grado: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384344" y="8084214"/>
            <a:ext cx="770764" cy="341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14"/>
              </a:lnSpc>
              <a:spcBef>
                <a:spcPct val="0"/>
              </a:spcBef>
            </a:pPr>
            <a:r>
              <a:rPr lang="en-US" b="true" sz="1938" strike="noStrike" u="none">
                <a:solidFill>
                  <a:srgbClr val="713627"/>
                </a:solidFill>
                <a:latin typeface="Genty Sans"/>
                <a:ea typeface="Genty Sans"/>
                <a:cs typeface="Genty Sans"/>
                <a:sym typeface="Genty Sans"/>
              </a:rPr>
              <a:t>Grupo: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-4492120">
            <a:off x="998633" y="-521574"/>
            <a:ext cx="1595593" cy="1595593"/>
          </a:xfrm>
          <a:custGeom>
            <a:avLst/>
            <a:gdLst/>
            <a:ahLst/>
            <a:cxnLst/>
            <a:rect r="r" b="b" t="t" l="l"/>
            <a:pathLst>
              <a:path h="1595593" w="1595593">
                <a:moveTo>
                  <a:pt x="0" y="0"/>
                </a:moveTo>
                <a:lnTo>
                  <a:pt x="1595593" y="0"/>
                </a:lnTo>
                <a:lnTo>
                  <a:pt x="1595593" y="1595593"/>
                </a:lnTo>
                <a:lnTo>
                  <a:pt x="0" y="15955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6041915">
            <a:off x="4776642" y="9260604"/>
            <a:ext cx="1595593" cy="1595593"/>
          </a:xfrm>
          <a:custGeom>
            <a:avLst/>
            <a:gdLst/>
            <a:ahLst/>
            <a:cxnLst/>
            <a:rect r="r" b="b" t="t" l="l"/>
            <a:pathLst>
              <a:path h="1595593" w="1595593">
                <a:moveTo>
                  <a:pt x="0" y="0"/>
                </a:moveTo>
                <a:lnTo>
                  <a:pt x="1595593" y="0"/>
                </a:lnTo>
                <a:lnTo>
                  <a:pt x="1595593" y="1595592"/>
                </a:lnTo>
                <a:lnTo>
                  <a:pt x="0" y="159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2497439" y="1266243"/>
            <a:ext cx="3312173" cy="157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24"/>
              </a:lnSpc>
            </a:pPr>
            <a:r>
              <a:rPr lang="en-US" sz="8413" spc="336">
                <a:solidFill>
                  <a:srgbClr val="FA88D2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LENGUA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CCDC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72993" y="3214311"/>
            <a:ext cx="1374136" cy="2739142"/>
          </a:xfrm>
          <a:custGeom>
            <a:avLst/>
            <a:gdLst/>
            <a:ahLst/>
            <a:cxnLst/>
            <a:rect r="r" b="b" t="t" l="l"/>
            <a:pathLst>
              <a:path h="2739142" w="1374136">
                <a:moveTo>
                  <a:pt x="0" y="0"/>
                </a:moveTo>
                <a:lnTo>
                  <a:pt x="1374136" y="0"/>
                </a:lnTo>
                <a:lnTo>
                  <a:pt x="1374136" y="2739142"/>
                </a:lnTo>
                <a:lnTo>
                  <a:pt x="0" y="2739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40037" y="3214311"/>
            <a:ext cx="1951499" cy="2006683"/>
          </a:xfrm>
          <a:custGeom>
            <a:avLst/>
            <a:gdLst/>
            <a:ahLst/>
            <a:cxnLst/>
            <a:rect r="r" b="b" t="t" l="l"/>
            <a:pathLst>
              <a:path h="2006683" w="1951499">
                <a:moveTo>
                  <a:pt x="0" y="0"/>
                </a:moveTo>
                <a:lnTo>
                  <a:pt x="1951500" y="0"/>
                </a:lnTo>
                <a:lnTo>
                  <a:pt x="1951500" y="2006683"/>
                </a:lnTo>
                <a:lnTo>
                  <a:pt x="0" y="20066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172993" y="-230689"/>
            <a:ext cx="1951499" cy="2006683"/>
          </a:xfrm>
          <a:custGeom>
            <a:avLst/>
            <a:gdLst/>
            <a:ahLst/>
            <a:cxnLst/>
            <a:rect r="r" b="b" t="t" l="l"/>
            <a:pathLst>
              <a:path h="2006683" w="1951499">
                <a:moveTo>
                  <a:pt x="0" y="0"/>
                </a:moveTo>
                <a:lnTo>
                  <a:pt x="1951499" y="0"/>
                </a:lnTo>
                <a:lnTo>
                  <a:pt x="1951499" y="2006683"/>
                </a:lnTo>
                <a:lnTo>
                  <a:pt x="0" y="20066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37960" y="-1369571"/>
            <a:ext cx="1374136" cy="2739142"/>
          </a:xfrm>
          <a:custGeom>
            <a:avLst/>
            <a:gdLst/>
            <a:ahLst/>
            <a:cxnLst/>
            <a:rect r="r" b="b" t="t" l="l"/>
            <a:pathLst>
              <a:path h="2739142" w="1374136">
                <a:moveTo>
                  <a:pt x="0" y="0"/>
                </a:moveTo>
                <a:lnTo>
                  <a:pt x="1374136" y="0"/>
                </a:lnTo>
                <a:lnTo>
                  <a:pt x="1374136" y="2739142"/>
                </a:lnTo>
                <a:lnTo>
                  <a:pt x="0" y="2739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197243" y="9055058"/>
            <a:ext cx="1951499" cy="2006683"/>
          </a:xfrm>
          <a:custGeom>
            <a:avLst/>
            <a:gdLst/>
            <a:ahLst/>
            <a:cxnLst/>
            <a:rect r="r" b="b" t="t" l="l"/>
            <a:pathLst>
              <a:path h="2006683" w="1951499">
                <a:moveTo>
                  <a:pt x="0" y="0"/>
                </a:moveTo>
                <a:lnTo>
                  <a:pt x="1951499" y="0"/>
                </a:lnTo>
                <a:lnTo>
                  <a:pt x="1951499" y="2006684"/>
                </a:lnTo>
                <a:lnTo>
                  <a:pt x="0" y="2006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6184" y="7039785"/>
            <a:ext cx="1374136" cy="2739142"/>
          </a:xfrm>
          <a:custGeom>
            <a:avLst/>
            <a:gdLst/>
            <a:ahLst/>
            <a:cxnLst/>
            <a:rect r="r" b="b" t="t" l="l"/>
            <a:pathLst>
              <a:path h="2739142" w="1374136">
                <a:moveTo>
                  <a:pt x="0" y="0"/>
                </a:moveTo>
                <a:lnTo>
                  <a:pt x="1374136" y="0"/>
                </a:lnTo>
                <a:lnTo>
                  <a:pt x="1374136" y="2739142"/>
                </a:lnTo>
                <a:lnTo>
                  <a:pt x="0" y="2739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478134" y="6898046"/>
            <a:ext cx="5612457" cy="1892733"/>
            <a:chOff x="0" y="0"/>
            <a:chExt cx="1956412" cy="65977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56412" cy="659776"/>
            </a:xfrm>
            <a:custGeom>
              <a:avLst/>
              <a:gdLst/>
              <a:ahLst/>
              <a:cxnLst/>
              <a:rect r="r" b="b" t="t" l="l"/>
              <a:pathLst>
                <a:path h="659776" w="1956412">
                  <a:moveTo>
                    <a:pt x="52418" y="0"/>
                  </a:moveTo>
                  <a:lnTo>
                    <a:pt x="1903994" y="0"/>
                  </a:lnTo>
                  <a:cubicBezTo>
                    <a:pt x="1932944" y="0"/>
                    <a:pt x="1956412" y="23468"/>
                    <a:pt x="1956412" y="52418"/>
                  </a:cubicBezTo>
                  <a:lnTo>
                    <a:pt x="1956412" y="607358"/>
                  </a:lnTo>
                  <a:cubicBezTo>
                    <a:pt x="1956412" y="636308"/>
                    <a:pt x="1932944" y="659776"/>
                    <a:pt x="1903994" y="659776"/>
                  </a:cubicBezTo>
                  <a:lnTo>
                    <a:pt x="52418" y="659776"/>
                  </a:lnTo>
                  <a:cubicBezTo>
                    <a:pt x="38516" y="659776"/>
                    <a:pt x="25183" y="654254"/>
                    <a:pt x="15353" y="644423"/>
                  </a:cubicBezTo>
                  <a:cubicBezTo>
                    <a:pt x="5523" y="634593"/>
                    <a:pt x="0" y="621260"/>
                    <a:pt x="0" y="607358"/>
                  </a:cubicBezTo>
                  <a:lnTo>
                    <a:pt x="0" y="52418"/>
                  </a:lnTo>
                  <a:cubicBezTo>
                    <a:pt x="0" y="23468"/>
                    <a:pt x="23468" y="0"/>
                    <a:pt x="5241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956412" cy="688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126848">
            <a:off x="4415809" y="6508869"/>
            <a:ext cx="1240707" cy="1449001"/>
          </a:xfrm>
          <a:custGeom>
            <a:avLst/>
            <a:gdLst/>
            <a:ahLst/>
            <a:cxnLst/>
            <a:rect r="r" b="b" t="t" l="l"/>
            <a:pathLst>
              <a:path h="1449001" w="1240707">
                <a:moveTo>
                  <a:pt x="0" y="0"/>
                </a:moveTo>
                <a:lnTo>
                  <a:pt x="1240707" y="0"/>
                </a:lnTo>
                <a:lnTo>
                  <a:pt x="1240707" y="1449001"/>
                </a:lnTo>
                <a:lnTo>
                  <a:pt x="0" y="14490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2" id="12"/>
          <p:cNvGrpSpPr/>
          <p:nvPr/>
        </p:nvGrpSpPr>
        <p:grpSpPr>
          <a:xfrm rot="0">
            <a:off x="-1554480" y="-230689"/>
            <a:ext cx="2331720" cy="10519779"/>
            <a:chOff x="0" y="0"/>
            <a:chExt cx="812800" cy="366702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3667025"/>
            </a:xfrm>
            <a:custGeom>
              <a:avLst/>
              <a:gdLst/>
              <a:ahLst/>
              <a:cxnLst/>
              <a:rect r="r" b="b" t="t" l="l"/>
              <a:pathLst>
                <a:path h="366702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667025"/>
                  </a:lnTo>
                  <a:lnTo>
                    <a:pt x="0" y="3667025"/>
                  </a:lnTo>
                  <a:close/>
                </a:path>
              </a:pathLst>
            </a:custGeom>
            <a:solidFill>
              <a:srgbClr val="0AA69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812800" cy="3695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749773" y="7483868"/>
            <a:ext cx="4193925" cy="388939"/>
            <a:chOff x="0" y="0"/>
            <a:chExt cx="1461935" cy="13557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61935" cy="135578"/>
            </a:xfrm>
            <a:custGeom>
              <a:avLst/>
              <a:gdLst/>
              <a:ahLst/>
              <a:cxnLst/>
              <a:rect r="r" b="b" t="t" l="l"/>
              <a:pathLst>
                <a:path h="135578" w="1461935">
                  <a:moveTo>
                    <a:pt x="25844" y="0"/>
                  </a:moveTo>
                  <a:lnTo>
                    <a:pt x="1436091" y="0"/>
                  </a:lnTo>
                  <a:cubicBezTo>
                    <a:pt x="1450364" y="0"/>
                    <a:pt x="1461935" y="11571"/>
                    <a:pt x="1461935" y="25844"/>
                  </a:cubicBezTo>
                  <a:lnTo>
                    <a:pt x="1461935" y="109734"/>
                  </a:lnTo>
                  <a:cubicBezTo>
                    <a:pt x="1461935" y="124007"/>
                    <a:pt x="1450364" y="135578"/>
                    <a:pt x="1436091" y="135578"/>
                  </a:cubicBezTo>
                  <a:lnTo>
                    <a:pt x="25844" y="135578"/>
                  </a:lnTo>
                  <a:cubicBezTo>
                    <a:pt x="11571" y="135578"/>
                    <a:pt x="0" y="124007"/>
                    <a:pt x="0" y="109734"/>
                  </a:cubicBezTo>
                  <a:lnTo>
                    <a:pt x="0" y="25844"/>
                  </a:lnTo>
                  <a:cubicBezTo>
                    <a:pt x="0" y="11571"/>
                    <a:pt x="11571" y="0"/>
                    <a:pt x="25844" y="0"/>
                  </a:cubicBezTo>
                  <a:close/>
                </a:path>
              </a:pathLst>
            </a:custGeom>
            <a:solidFill>
              <a:srgbClr val="7CCDC6">
                <a:alpha val="6000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1461935" cy="164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2749773" y="8046019"/>
            <a:ext cx="1481616" cy="388939"/>
            <a:chOff x="0" y="0"/>
            <a:chExt cx="516467" cy="1355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16467" cy="135578"/>
            </a:xfrm>
            <a:custGeom>
              <a:avLst/>
              <a:gdLst/>
              <a:ahLst/>
              <a:cxnLst/>
              <a:rect r="r" b="b" t="t" l="l"/>
              <a:pathLst>
                <a:path h="135578" w="516467">
                  <a:moveTo>
                    <a:pt x="67789" y="0"/>
                  </a:moveTo>
                  <a:lnTo>
                    <a:pt x="448679" y="0"/>
                  </a:lnTo>
                  <a:cubicBezTo>
                    <a:pt x="466657" y="0"/>
                    <a:pt x="483900" y="7142"/>
                    <a:pt x="496613" y="19855"/>
                  </a:cubicBezTo>
                  <a:cubicBezTo>
                    <a:pt x="509325" y="32568"/>
                    <a:pt x="516467" y="49810"/>
                    <a:pt x="516467" y="67789"/>
                  </a:cubicBezTo>
                  <a:lnTo>
                    <a:pt x="516467" y="67789"/>
                  </a:lnTo>
                  <a:cubicBezTo>
                    <a:pt x="516467" y="105228"/>
                    <a:pt x="486117" y="135578"/>
                    <a:pt x="448679" y="135578"/>
                  </a:cubicBezTo>
                  <a:lnTo>
                    <a:pt x="67789" y="135578"/>
                  </a:lnTo>
                  <a:cubicBezTo>
                    <a:pt x="30350" y="135578"/>
                    <a:pt x="0" y="105228"/>
                    <a:pt x="0" y="67789"/>
                  </a:cubicBezTo>
                  <a:lnTo>
                    <a:pt x="0" y="67789"/>
                  </a:lnTo>
                  <a:cubicBezTo>
                    <a:pt x="0" y="30350"/>
                    <a:pt x="30350" y="0"/>
                    <a:pt x="67789" y="0"/>
                  </a:cubicBezTo>
                  <a:close/>
                </a:path>
              </a:pathLst>
            </a:custGeom>
            <a:solidFill>
              <a:srgbClr val="7CCDC6">
                <a:alpha val="6000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516467" cy="164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2417557" y="3568841"/>
            <a:ext cx="3687423" cy="3743577"/>
          </a:xfrm>
          <a:custGeom>
            <a:avLst/>
            <a:gdLst/>
            <a:ahLst/>
            <a:cxnLst/>
            <a:rect r="r" b="b" t="t" l="l"/>
            <a:pathLst>
              <a:path h="3743577" w="3687423">
                <a:moveTo>
                  <a:pt x="0" y="0"/>
                </a:moveTo>
                <a:lnTo>
                  <a:pt x="3687423" y="0"/>
                </a:lnTo>
                <a:lnTo>
                  <a:pt x="3687423" y="3743577"/>
                </a:lnTo>
                <a:lnTo>
                  <a:pt x="0" y="37435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391963" y="157032"/>
            <a:ext cx="5698629" cy="1273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432"/>
              </a:lnSpc>
              <a:spcBef>
                <a:spcPct val="0"/>
              </a:spcBef>
            </a:pPr>
            <a:r>
              <a:rPr lang="en-US" sz="7049" spc="-359">
                <a:solidFill>
                  <a:srgbClr val="FFFFFF"/>
                </a:solidFill>
                <a:latin typeface="Genty Sans"/>
                <a:ea typeface="Genty Sans"/>
                <a:cs typeface="Genty Sans"/>
                <a:sym typeface="Genty Sans"/>
              </a:rPr>
              <a:t>CUADERNO DE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625028" y="7484716"/>
            <a:ext cx="998356" cy="339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14"/>
              </a:lnSpc>
            </a:pPr>
            <a:r>
              <a:rPr lang="en-US" sz="1938">
                <a:solidFill>
                  <a:srgbClr val="713627"/>
                </a:solidFill>
                <a:latin typeface="Genty Sans"/>
                <a:ea typeface="Genty Sans"/>
                <a:cs typeface="Genty Sans"/>
                <a:sym typeface="Genty Sans"/>
              </a:rPr>
              <a:t>Nombre: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58490" y="8046042"/>
            <a:ext cx="764894" cy="341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14"/>
              </a:lnSpc>
              <a:spcBef>
                <a:spcPct val="0"/>
              </a:spcBef>
            </a:pPr>
            <a:r>
              <a:rPr lang="en-US" b="true" sz="1938" strike="noStrike" u="none">
                <a:solidFill>
                  <a:srgbClr val="713627"/>
                </a:solidFill>
                <a:latin typeface="Genty Sans"/>
                <a:ea typeface="Genty Sans"/>
                <a:cs typeface="Genty Sans"/>
                <a:sym typeface="Genty Sans"/>
              </a:rPr>
              <a:t>Grado: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446405" y="8046042"/>
            <a:ext cx="770764" cy="341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14"/>
              </a:lnSpc>
              <a:spcBef>
                <a:spcPct val="0"/>
              </a:spcBef>
            </a:pPr>
            <a:r>
              <a:rPr lang="en-US" b="true" sz="1938" strike="noStrike" u="none">
                <a:solidFill>
                  <a:srgbClr val="713627"/>
                </a:solidFill>
                <a:latin typeface="Genty Sans"/>
                <a:ea typeface="Genty Sans"/>
                <a:cs typeface="Genty Sans"/>
                <a:sym typeface="Genty Sans"/>
              </a:rPr>
              <a:t>Grupo: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5432185" y="8046019"/>
            <a:ext cx="1481616" cy="388939"/>
            <a:chOff x="0" y="0"/>
            <a:chExt cx="516467" cy="13557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16467" cy="135578"/>
            </a:xfrm>
            <a:custGeom>
              <a:avLst/>
              <a:gdLst/>
              <a:ahLst/>
              <a:cxnLst/>
              <a:rect r="r" b="b" t="t" l="l"/>
              <a:pathLst>
                <a:path h="135578" w="516467">
                  <a:moveTo>
                    <a:pt x="67789" y="0"/>
                  </a:moveTo>
                  <a:lnTo>
                    <a:pt x="448679" y="0"/>
                  </a:lnTo>
                  <a:cubicBezTo>
                    <a:pt x="466657" y="0"/>
                    <a:pt x="483900" y="7142"/>
                    <a:pt x="496613" y="19855"/>
                  </a:cubicBezTo>
                  <a:cubicBezTo>
                    <a:pt x="509325" y="32568"/>
                    <a:pt x="516467" y="49810"/>
                    <a:pt x="516467" y="67789"/>
                  </a:cubicBezTo>
                  <a:lnTo>
                    <a:pt x="516467" y="67789"/>
                  </a:lnTo>
                  <a:cubicBezTo>
                    <a:pt x="516467" y="105228"/>
                    <a:pt x="486117" y="135578"/>
                    <a:pt x="448679" y="135578"/>
                  </a:cubicBezTo>
                  <a:lnTo>
                    <a:pt x="67789" y="135578"/>
                  </a:lnTo>
                  <a:cubicBezTo>
                    <a:pt x="30350" y="135578"/>
                    <a:pt x="0" y="105228"/>
                    <a:pt x="0" y="67789"/>
                  </a:cubicBezTo>
                  <a:lnTo>
                    <a:pt x="0" y="67789"/>
                  </a:lnTo>
                  <a:cubicBezTo>
                    <a:pt x="0" y="30350"/>
                    <a:pt x="30350" y="0"/>
                    <a:pt x="67789" y="0"/>
                  </a:cubicBezTo>
                  <a:close/>
                </a:path>
              </a:pathLst>
            </a:custGeom>
            <a:solidFill>
              <a:srgbClr val="7CCDC6">
                <a:alpha val="6000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28575"/>
              <a:ext cx="516467" cy="164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937960" y="1180211"/>
            <a:ext cx="6520023" cy="2358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37"/>
              </a:lnSpc>
            </a:pPr>
            <a:r>
              <a:rPr lang="en-US" sz="6113" spc="244">
                <a:solidFill>
                  <a:srgbClr val="FA88D2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CIENCIAS NATURALES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F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0725608">
            <a:off x="770296" y="4483182"/>
            <a:ext cx="1939101" cy="1988822"/>
          </a:xfrm>
          <a:custGeom>
            <a:avLst/>
            <a:gdLst/>
            <a:ahLst/>
            <a:cxnLst/>
            <a:rect r="r" b="b" t="t" l="l"/>
            <a:pathLst>
              <a:path h="1988822" w="1939101">
                <a:moveTo>
                  <a:pt x="0" y="0"/>
                </a:moveTo>
                <a:lnTo>
                  <a:pt x="1939101" y="0"/>
                </a:lnTo>
                <a:lnTo>
                  <a:pt x="1939101" y="1988822"/>
                </a:lnTo>
                <a:lnTo>
                  <a:pt x="0" y="19888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301559">
            <a:off x="5312302" y="118046"/>
            <a:ext cx="1939101" cy="1988822"/>
          </a:xfrm>
          <a:custGeom>
            <a:avLst/>
            <a:gdLst/>
            <a:ahLst/>
            <a:cxnLst/>
            <a:rect r="r" b="b" t="t" l="l"/>
            <a:pathLst>
              <a:path h="1988822" w="1939101">
                <a:moveTo>
                  <a:pt x="0" y="0"/>
                </a:moveTo>
                <a:lnTo>
                  <a:pt x="1939101" y="0"/>
                </a:lnTo>
                <a:lnTo>
                  <a:pt x="1939101" y="1988821"/>
                </a:lnTo>
                <a:lnTo>
                  <a:pt x="0" y="19888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86452">
            <a:off x="5925164" y="8590400"/>
            <a:ext cx="1939101" cy="1988822"/>
          </a:xfrm>
          <a:custGeom>
            <a:avLst/>
            <a:gdLst/>
            <a:ahLst/>
            <a:cxnLst/>
            <a:rect r="r" b="b" t="t" l="l"/>
            <a:pathLst>
              <a:path h="1988822" w="1939101">
                <a:moveTo>
                  <a:pt x="0" y="0"/>
                </a:moveTo>
                <a:lnTo>
                  <a:pt x="1939101" y="0"/>
                </a:lnTo>
                <a:lnTo>
                  <a:pt x="1939101" y="1988822"/>
                </a:lnTo>
                <a:lnTo>
                  <a:pt x="0" y="19888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301000">
            <a:off x="558105" y="117889"/>
            <a:ext cx="1939101" cy="1988822"/>
          </a:xfrm>
          <a:custGeom>
            <a:avLst/>
            <a:gdLst/>
            <a:ahLst/>
            <a:cxnLst/>
            <a:rect r="r" b="b" t="t" l="l"/>
            <a:pathLst>
              <a:path h="1988822" w="1939101">
                <a:moveTo>
                  <a:pt x="0" y="0"/>
                </a:moveTo>
                <a:lnTo>
                  <a:pt x="1939101" y="0"/>
                </a:lnTo>
                <a:lnTo>
                  <a:pt x="1939101" y="1988821"/>
                </a:lnTo>
                <a:lnTo>
                  <a:pt x="0" y="19888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084201">
            <a:off x="869853" y="8316340"/>
            <a:ext cx="1939101" cy="1988822"/>
          </a:xfrm>
          <a:custGeom>
            <a:avLst/>
            <a:gdLst/>
            <a:ahLst/>
            <a:cxnLst/>
            <a:rect r="r" b="b" t="t" l="l"/>
            <a:pathLst>
              <a:path h="1988822" w="1939101">
                <a:moveTo>
                  <a:pt x="0" y="0"/>
                </a:moveTo>
                <a:lnTo>
                  <a:pt x="1939101" y="0"/>
                </a:lnTo>
                <a:lnTo>
                  <a:pt x="1939101" y="1988821"/>
                </a:lnTo>
                <a:lnTo>
                  <a:pt x="0" y="19888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292974">
            <a:off x="5312302" y="4296345"/>
            <a:ext cx="1939101" cy="1988822"/>
          </a:xfrm>
          <a:custGeom>
            <a:avLst/>
            <a:gdLst/>
            <a:ahLst/>
            <a:cxnLst/>
            <a:rect r="r" b="b" t="t" l="l"/>
            <a:pathLst>
              <a:path h="1988822" w="1939101">
                <a:moveTo>
                  <a:pt x="0" y="0"/>
                </a:moveTo>
                <a:lnTo>
                  <a:pt x="1939101" y="0"/>
                </a:lnTo>
                <a:lnTo>
                  <a:pt x="1939101" y="1988822"/>
                </a:lnTo>
                <a:lnTo>
                  <a:pt x="0" y="19888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459048" y="7012564"/>
            <a:ext cx="5612457" cy="1892733"/>
            <a:chOff x="0" y="0"/>
            <a:chExt cx="1956412" cy="65977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56412" cy="659776"/>
            </a:xfrm>
            <a:custGeom>
              <a:avLst/>
              <a:gdLst/>
              <a:ahLst/>
              <a:cxnLst/>
              <a:rect r="r" b="b" t="t" l="l"/>
              <a:pathLst>
                <a:path h="659776" w="1956412">
                  <a:moveTo>
                    <a:pt x="52418" y="0"/>
                  </a:moveTo>
                  <a:lnTo>
                    <a:pt x="1903994" y="0"/>
                  </a:lnTo>
                  <a:cubicBezTo>
                    <a:pt x="1932944" y="0"/>
                    <a:pt x="1956412" y="23468"/>
                    <a:pt x="1956412" y="52418"/>
                  </a:cubicBezTo>
                  <a:lnTo>
                    <a:pt x="1956412" y="607358"/>
                  </a:lnTo>
                  <a:cubicBezTo>
                    <a:pt x="1956412" y="636308"/>
                    <a:pt x="1932944" y="659776"/>
                    <a:pt x="1903994" y="659776"/>
                  </a:cubicBezTo>
                  <a:lnTo>
                    <a:pt x="52418" y="659776"/>
                  </a:lnTo>
                  <a:cubicBezTo>
                    <a:pt x="38516" y="659776"/>
                    <a:pt x="25183" y="654254"/>
                    <a:pt x="15353" y="644423"/>
                  </a:cubicBezTo>
                  <a:cubicBezTo>
                    <a:pt x="5523" y="634593"/>
                    <a:pt x="0" y="621260"/>
                    <a:pt x="0" y="607358"/>
                  </a:cubicBezTo>
                  <a:lnTo>
                    <a:pt x="0" y="52418"/>
                  </a:lnTo>
                  <a:cubicBezTo>
                    <a:pt x="0" y="23468"/>
                    <a:pt x="23468" y="0"/>
                    <a:pt x="5241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956412" cy="688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126848">
            <a:off x="4396723" y="6623387"/>
            <a:ext cx="1240707" cy="1449001"/>
          </a:xfrm>
          <a:custGeom>
            <a:avLst/>
            <a:gdLst/>
            <a:ahLst/>
            <a:cxnLst/>
            <a:rect r="r" b="b" t="t" l="l"/>
            <a:pathLst>
              <a:path h="1449001" w="1240707">
                <a:moveTo>
                  <a:pt x="0" y="0"/>
                </a:moveTo>
                <a:lnTo>
                  <a:pt x="1240707" y="0"/>
                </a:lnTo>
                <a:lnTo>
                  <a:pt x="1240707" y="1449001"/>
                </a:lnTo>
                <a:lnTo>
                  <a:pt x="0" y="14490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2" id="12"/>
          <p:cNvGrpSpPr/>
          <p:nvPr/>
        </p:nvGrpSpPr>
        <p:grpSpPr>
          <a:xfrm rot="0">
            <a:off x="-1554480" y="-230689"/>
            <a:ext cx="2331720" cy="10519779"/>
            <a:chOff x="0" y="0"/>
            <a:chExt cx="812800" cy="366702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3667025"/>
            </a:xfrm>
            <a:custGeom>
              <a:avLst/>
              <a:gdLst/>
              <a:ahLst/>
              <a:cxnLst/>
              <a:rect r="r" b="b" t="t" l="l"/>
              <a:pathLst>
                <a:path h="366702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667025"/>
                  </a:lnTo>
                  <a:lnTo>
                    <a:pt x="0" y="3667025"/>
                  </a:lnTo>
                  <a:close/>
                </a:path>
              </a:pathLst>
            </a:custGeom>
            <a:solidFill>
              <a:srgbClr val="E49A5A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812800" cy="3695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730687" y="7598386"/>
            <a:ext cx="4193925" cy="388939"/>
            <a:chOff x="0" y="0"/>
            <a:chExt cx="1461935" cy="13557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61935" cy="135578"/>
            </a:xfrm>
            <a:custGeom>
              <a:avLst/>
              <a:gdLst/>
              <a:ahLst/>
              <a:cxnLst/>
              <a:rect r="r" b="b" t="t" l="l"/>
              <a:pathLst>
                <a:path h="135578" w="1461935">
                  <a:moveTo>
                    <a:pt x="25844" y="0"/>
                  </a:moveTo>
                  <a:lnTo>
                    <a:pt x="1436091" y="0"/>
                  </a:lnTo>
                  <a:cubicBezTo>
                    <a:pt x="1450364" y="0"/>
                    <a:pt x="1461935" y="11571"/>
                    <a:pt x="1461935" y="25844"/>
                  </a:cubicBezTo>
                  <a:lnTo>
                    <a:pt x="1461935" y="109734"/>
                  </a:lnTo>
                  <a:cubicBezTo>
                    <a:pt x="1461935" y="124007"/>
                    <a:pt x="1450364" y="135578"/>
                    <a:pt x="1436091" y="135578"/>
                  </a:cubicBezTo>
                  <a:lnTo>
                    <a:pt x="25844" y="135578"/>
                  </a:lnTo>
                  <a:cubicBezTo>
                    <a:pt x="11571" y="135578"/>
                    <a:pt x="0" y="124007"/>
                    <a:pt x="0" y="109734"/>
                  </a:cubicBezTo>
                  <a:lnTo>
                    <a:pt x="0" y="25844"/>
                  </a:lnTo>
                  <a:cubicBezTo>
                    <a:pt x="0" y="11571"/>
                    <a:pt x="11571" y="0"/>
                    <a:pt x="25844" y="0"/>
                  </a:cubicBezTo>
                  <a:close/>
                </a:path>
              </a:pathLst>
            </a:custGeom>
            <a:solidFill>
              <a:srgbClr val="FFBF88">
                <a:alpha val="6000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1461935" cy="164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2730687" y="8160537"/>
            <a:ext cx="1481616" cy="388939"/>
            <a:chOff x="0" y="0"/>
            <a:chExt cx="516467" cy="1355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16467" cy="135578"/>
            </a:xfrm>
            <a:custGeom>
              <a:avLst/>
              <a:gdLst/>
              <a:ahLst/>
              <a:cxnLst/>
              <a:rect r="r" b="b" t="t" l="l"/>
              <a:pathLst>
                <a:path h="135578" w="516467">
                  <a:moveTo>
                    <a:pt x="67789" y="0"/>
                  </a:moveTo>
                  <a:lnTo>
                    <a:pt x="448679" y="0"/>
                  </a:lnTo>
                  <a:cubicBezTo>
                    <a:pt x="466657" y="0"/>
                    <a:pt x="483900" y="7142"/>
                    <a:pt x="496613" y="19855"/>
                  </a:cubicBezTo>
                  <a:cubicBezTo>
                    <a:pt x="509325" y="32568"/>
                    <a:pt x="516467" y="49810"/>
                    <a:pt x="516467" y="67789"/>
                  </a:cubicBezTo>
                  <a:lnTo>
                    <a:pt x="516467" y="67789"/>
                  </a:lnTo>
                  <a:cubicBezTo>
                    <a:pt x="516467" y="105228"/>
                    <a:pt x="486117" y="135578"/>
                    <a:pt x="448679" y="135578"/>
                  </a:cubicBezTo>
                  <a:lnTo>
                    <a:pt x="67789" y="135578"/>
                  </a:lnTo>
                  <a:cubicBezTo>
                    <a:pt x="30350" y="135578"/>
                    <a:pt x="0" y="105228"/>
                    <a:pt x="0" y="67789"/>
                  </a:cubicBezTo>
                  <a:lnTo>
                    <a:pt x="0" y="67789"/>
                  </a:lnTo>
                  <a:cubicBezTo>
                    <a:pt x="0" y="30350"/>
                    <a:pt x="30350" y="0"/>
                    <a:pt x="67789" y="0"/>
                  </a:cubicBezTo>
                  <a:close/>
                </a:path>
              </a:pathLst>
            </a:custGeom>
            <a:solidFill>
              <a:srgbClr val="FFBF88">
                <a:alpha val="6000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516467" cy="164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5413098" y="8160537"/>
            <a:ext cx="1481616" cy="388939"/>
            <a:chOff x="0" y="0"/>
            <a:chExt cx="516467" cy="13557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516467" cy="135578"/>
            </a:xfrm>
            <a:custGeom>
              <a:avLst/>
              <a:gdLst/>
              <a:ahLst/>
              <a:cxnLst/>
              <a:rect r="r" b="b" t="t" l="l"/>
              <a:pathLst>
                <a:path h="135578" w="516467">
                  <a:moveTo>
                    <a:pt x="67789" y="0"/>
                  </a:moveTo>
                  <a:lnTo>
                    <a:pt x="448679" y="0"/>
                  </a:lnTo>
                  <a:cubicBezTo>
                    <a:pt x="466657" y="0"/>
                    <a:pt x="483900" y="7142"/>
                    <a:pt x="496613" y="19855"/>
                  </a:cubicBezTo>
                  <a:cubicBezTo>
                    <a:pt x="509325" y="32568"/>
                    <a:pt x="516467" y="49810"/>
                    <a:pt x="516467" y="67789"/>
                  </a:cubicBezTo>
                  <a:lnTo>
                    <a:pt x="516467" y="67789"/>
                  </a:lnTo>
                  <a:cubicBezTo>
                    <a:pt x="516467" y="105228"/>
                    <a:pt x="486117" y="135578"/>
                    <a:pt x="448679" y="135578"/>
                  </a:cubicBezTo>
                  <a:lnTo>
                    <a:pt x="67789" y="135578"/>
                  </a:lnTo>
                  <a:cubicBezTo>
                    <a:pt x="30350" y="135578"/>
                    <a:pt x="0" y="105228"/>
                    <a:pt x="0" y="67789"/>
                  </a:cubicBezTo>
                  <a:lnTo>
                    <a:pt x="0" y="67789"/>
                  </a:lnTo>
                  <a:cubicBezTo>
                    <a:pt x="0" y="30350"/>
                    <a:pt x="30350" y="0"/>
                    <a:pt x="67789" y="0"/>
                  </a:cubicBezTo>
                  <a:close/>
                </a:path>
              </a:pathLst>
            </a:custGeom>
            <a:solidFill>
              <a:srgbClr val="FFBF88">
                <a:alpha val="6000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516467" cy="164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2221851" y="3909138"/>
            <a:ext cx="3890880" cy="3584473"/>
          </a:xfrm>
          <a:custGeom>
            <a:avLst/>
            <a:gdLst/>
            <a:ahLst/>
            <a:cxnLst/>
            <a:rect r="r" b="b" t="t" l="l"/>
            <a:pathLst>
              <a:path h="3584473" w="3890880">
                <a:moveTo>
                  <a:pt x="0" y="0"/>
                </a:moveTo>
                <a:lnTo>
                  <a:pt x="3890880" y="0"/>
                </a:lnTo>
                <a:lnTo>
                  <a:pt x="3890880" y="3584473"/>
                </a:lnTo>
                <a:lnTo>
                  <a:pt x="0" y="3584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004148" y="141786"/>
            <a:ext cx="4326285" cy="1273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432"/>
              </a:lnSpc>
              <a:spcBef>
                <a:spcPct val="0"/>
              </a:spcBef>
            </a:pPr>
            <a:r>
              <a:rPr lang="en-US" sz="7049" spc="-359">
                <a:solidFill>
                  <a:srgbClr val="FFFFFF"/>
                </a:solidFill>
                <a:latin typeface="Genty Sans"/>
                <a:ea typeface="Genty Sans"/>
                <a:cs typeface="Genty Sans"/>
                <a:sym typeface="Genty Sans"/>
              </a:rPr>
              <a:t>CUADERNO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605942" y="7599234"/>
            <a:ext cx="998356" cy="339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14"/>
              </a:lnSpc>
            </a:pPr>
            <a:r>
              <a:rPr lang="en-US" sz="1938">
                <a:solidFill>
                  <a:srgbClr val="713627"/>
                </a:solidFill>
                <a:latin typeface="Genty Sans"/>
                <a:ea typeface="Genty Sans"/>
                <a:cs typeface="Genty Sans"/>
                <a:sym typeface="Genty Sans"/>
              </a:rPr>
              <a:t>Nombre: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39404" y="8160560"/>
            <a:ext cx="764894" cy="341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14"/>
              </a:lnSpc>
              <a:spcBef>
                <a:spcPct val="0"/>
              </a:spcBef>
            </a:pPr>
            <a:r>
              <a:rPr lang="en-US" b="true" sz="1938" strike="noStrike" u="none">
                <a:solidFill>
                  <a:srgbClr val="713627"/>
                </a:solidFill>
                <a:latin typeface="Genty Sans"/>
                <a:ea typeface="Genty Sans"/>
                <a:cs typeface="Genty Sans"/>
                <a:sym typeface="Genty Sans"/>
              </a:rPr>
              <a:t>Grado: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427318" y="8160560"/>
            <a:ext cx="770764" cy="341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14"/>
              </a:lnSpc>
              <a:spcBef>
                <a:spcPct val="0"/>
              </a:spcBef>
            </a:pPr>
            <a:r>
              <a:rPr lang="en-US" b="true" sz="1938" strike="noStrike" u="none">
                <a:solidFill>
                  <a:srgbClr val="713627"/>
                </a:solidFill>
                <a:latin typeface="Genty Sans"/>
                <a:ea typeface="Genty Sans"/>
                <a:cs typeface="Genty Sans"/>
                <a:sym typeface="Genty Sans"/>
              </a:rPr>
              <a:t>Grupo: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579117" y="1266243"/>
            <a:ext cx="5148817" cy="1575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24"/>
              </a:lnSpc>
            </a:pPr>
            <a:r>
              <a:rPr lang="en-US" sz="8413" spc="336">
                <a:solidFill>
                  <a:srgbClr val="FA88D2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MATEMATICA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DAG7ZSp7-1Q</dc:identifier>
  <dcterms:modified xsi:type="dcterms:W3CDTF">2011-08-01T06:04:30Z</dcterms:modified>
  <cp:revision>1</cp:revision>
  <dc:title>Portada cuaderno ética naturaleza y sociedades capibara ilustrado verde  </dc:title>
</cp:coreProperties>
</file>