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KG Primary Penmanship" charset="1" panose="02000506000000020003"/>
      <p:regular r:id="rId21"/>
    </p:embeddedFont>
    <p:embeddedFont>
      <p:font typeface="More Sugar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14" Target="../media/image27.png" Type="http://schemas.openxmlformats.org/officeDocument/2006/relationships/image"/><Relationship Id="rId15" Target="../media/image28.svg" Type="http://schemas.openxmlformats.org/officeDocument/2006/relationships/image"/><Relationship Id="rId16" Target="../media/image29.png" Type="http://schemas.openxmlformats.org/officeDocument/2006/relationships/image"/><Relationship Id="rId17" Target="../media/image30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21.png" Type="http://schemas.openxmlformats.org/officeDocument/2006/relationships/image"/><Relationship Id="rId13" Target="../media/image22.svg" Type="http://schemas.openxmlformats.org/officeDocument/2006/relationships/image"/><Relationship Id="rId14" Target="../media/image35.png" Type="http://schemas.openxmlformats.org/officeDocument/2006/relationships/image"/><Relationship Id="rId15" Target="../media/image36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49.png" Type="http://schemas.openxmlformats.org/officeDocument/2006/relationships/image"/><Relationship Id="rId9" Target="../media/image5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5.png" Type="http://schemas.openxmlformats.org/officeDocument/2006/relationships/image"/><Relationship Id="rId11" Target="../media/image66.svg" Type="http://schemas.openxmlformats.org/officeDocument/2006/relationships/image"/><Relationship Id="rId12" Target="../media/image23.png" Type="http://schemas.openxmlformats.org/officeDocument/2006/relationships/image"/><Relationship Id="rId13" Target="../media/image24.svg" Type="http://schemas.openxmlformats.org/officeDocument/2006/relationships/image"/><Relationship Id="rId2" Target="../media/image59.png" Type="http://schemas.openxmlformats.org/officeDocument/2006/relationships/image"/><Relationship Id="rId3" Target="../media/image60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61.png" Type="http://schemas.openxmlformats.org/officeDocument/2006/relationships/image"/><Relationship Id="rId7" Target="../media/image62.svg" Type="http://schemas.openxmlformats.org/officeDocument/2006/relationships/image"/><Relationship Id="rId8" Target="../media/image63.png" Type="http://schemas.openxmlformats.org/officeDocument/2006/relationships/image"/><Relationship Id="rId9" Target="../media/image6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png" Type="http://schemas.openxmlformats.org/officeDocument/2006/relationships/image"/><Relationship Id="rId11" Target="../media/image74.svg" Type="http://schemas.openxmlformats.org/officeDocument/2006/relationships/image"/><Relationship Id="rId2" Target="../media/image67.png" Type="http://schemas.openxmlformats.org/officeDocument/2006/relationships/image"/><Relationship Id="rId3" Target="../media/image68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69.png" Type="http://schemas.openxmlformats.org/officeDocument/2006/relationships/image"/><Relationship Id="rId7" Target="../media/image70.svg" Type="http://schemas.openxmlformats.org/officeDocument/2006/relationships/image"/><Relationship Id="rId8" Target="../media/image71.png" Type="http://schemas.openxmlformats.org/officeDocument/2006/relationships/image"/><Relationship Id="rId9" Target="../media/image7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9.png" Type="http://schemas.openxmlformats.org/officeDocument/2006/relationships/image"/><Relationship Id="rId11" Target="../media/image80.svg" Type="http://schemas.openxmlformats.org/officeDocument/2006/relationships/image"/><Relationship Id="rId12" Target="../media/image81.png" Type="http://schemas.openxmlformats.org/officeDocument/2006/relationships/image"/><Relationship Id="rId13" Target="../media/image82.svg" Type="http://schemas.openxmlformats.org/officeDocument/2006/relationships/image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75.png" Type="http://schemas.openxmlformats.org/officeDocument/2006/relationships/image"/><Relationship Id="rId7" Target="../media/image76.svg" Type="http://schemas.openxmlformats.org/officeDocument/2006/relationships/image"/><Relationship Id="rId8" Target="../media/image77.png" Type="http://schemas.openxmlformats.org/officeDocument/2006/relationships/image"/><Relationship Id="rId9" Target="../media/image7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1.png" Type="http://schemas.openxmlformats.org/officeDocument/2006/relationships/image"/><Relationship Id="rId11" Target="../media/image92.svg" Type="http://schemas.openxmlformats.org/officeDocument/2006/relationships/image"/><Relationship Id="rId2" Target="../media/image83.png" Type="http://schemas.openxmlformats.org/officeDocument/2006/relationships/image"/><Relationship Id="rId3" Target="../media/image84.svg" Type="http://schemas.openxmlformats.org/officeDocument/2006/relationships/image"/><Relationship Id="rId4" Target="../media/image85.png" Type="http://schemas.openxmlformats.org/officeDocument/2006/relationships/image"/><Relationship Id="rId5" Target="../media/image86.svg" Type="http://schemas.openxmlformats.org/officeDocument/2006/relationships/image"/><Relationship Id="rId6" Target="../media/image87.png" Type="http://schemas.openxmlformats.org/officeDocument/2006/relationships/image"/><Relationship Id="rId7" Target="../media/image88.svg" Type="http://schemas.openxmlformats.org/officeDocument/2006/relationships/image"/><Relationship Id="rId8" Target="../media/image89.png" Type="http://schemas.openxmlformats.org/officeDocument/2006/relationships/image"/><Relationship Id="rId9" Target="../media/image9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9.png" Type="http://schemas.openxmlformats.org/officeDocument/2006/relationships/image"/><Relationship Id="rId11" Target="../media/image100.svg" Type="http://schemas.openxmlformats.org/officeDocument/2006/relationships/image"/><Relationship Id="rId12" Target="../media/image23.png" Type="http://schemas.openxmlformats.org/officeDocument/2006/relationships/image"/><Relationship Id="rId13" Target="../media/image24.svg" Type="http://schemas.openxmlformats.org/officeDocument/2006/relationships/image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93.png" Type="http://schemas.openxmlformats.org/officeDocument/2006/relationships/image"/><Relationship Id="rId5" Target="../media/image94.svg" Type="http://schemas.openxmlformats.org/officeDocument/2006/relationships/image"/><Relationship Id="rId6" Target="../media/image95.png" Type="http://schemas.openxmlformats.org/officeDocument/2006/relationships/image"/><Relationship Id="rId7" Target="../media/image96.svg" Type="http://schemas.openxmlformats.org/officeDocument/2006/relationships/image"/><Relationship Id="rId8" Target="../media/image97.png" Type="http://schemas.openxmlformats.org/officeDocument/2006/relationships/image"/><Relationship Id="rId9" Target="../media/image9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69.png" Type="http://schemas.openxmlformats.org/officeDocument/2006/relationships/image"/><Relationship Id="rId7" Target="../media/image70.svg" Type="http://schemas.openxmlformats.org/officeDocument/2006/relationships/image"/><Relationship Id="rId8" Target="../media/image37.png" Type="http://schemas.openxmlformats.org/officeDocument/2006/relationships/image"/><Relationship Id="rId9" Target="../media/image3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7.png" Type="http://schemas.openxmlformats.org/officeDocument/2006/relationships/image"/><Relationship Id="rId11" Target="../media/image108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101.png" Type="http://schemas.openxmlformats.org/officeDocument/2006/relationships/image"/><Relationship Id="rId5" Target="../media/image102.svg" Type="http://schemas.openxmlformats.org/officeDocument/2006/relationships/image"/><Relationship Id="rId6" Target="../media/image103.png" Type="http://schemas.openxmlformats.org/officeDocument/2006/relationships/image"/><Relationship Id="rId7" Target="../media/image104.svg" Type="http://schemas.openxmlformats.org/officeDocument/2006/relationships/image"/><Relationship Id="rId8" Target="../media/image105.png" Type="http://schemas.openxmlformats.org/officeDocument/2006/relationships/image"/><Relationship Id="rId9" Target="../media/image10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9.png" Type="http://schemas.openxmlformats.org/officeDocument/2006/relationships/image"/><Relationship Id="rId11" Target="../media/image110.svg" Type="http://schemas.openxmlformats.org/officeDocument/2006/relationships/image"/><Relationship Id="rId12" Target="../media/image111.png" Type="http://schemas.openxmlformats.org/officeDocument/2006/relationships/image"/><Relationship Id="rId13" Target="../media/image112.svg" Type="http://schemas.openxmlformats.org/officeDocument/2006/relationships/image"/><Relationship Id="rId14" Target="../media/image113.png" Type="http://schemas.openxmlformats.org/officeDocument/2006/relationships/image"/><Relationship Id="rId15" Target="../media/image114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9.png" Type="http://schemas.openxmlformats.org/officeDocument/2006/relationships/image"/><Relationship Id="rId11" Target="../media/image110.svg" Type="http://schemas.openxmlformats.org/officeDocument/2006/relationships/image"/><Relationship Id="rId12" Target="../media/image111.png" Type="http://schemas.openxmlformats.org/officeDocument/2006/relationships/image"/><Relationship Id="rId13" Target="../media/image112.svg" Type="http://schemas.openxmlformats.org/officeDocument/2006/relationships/image"/><Relationship Id="rId14" Target="../media/image113.png" Type="http://schemas.openxmlformats.org/officeDocument/2006/relationships/image"/><Relationship Id="rId15" Target="../media/image114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11595621" y="3534318"/>
            <a:ext cx="6701904" cy="6936236"/>
          </a:xfrm>
          <a:custGeom>
            <a:avLst/>
            <a:gdLst/>
            <a:ahLst/>
            <a:cxnLst/>
            <a:rect r="r" b="b" t="t" l="l"/>
            <a:pathLst>
              <a:path h="6936236" w="6701904">
                <a:moveTo>
                  <a:pt x="6701904" y="6936236"/>
                </a:moveTo>
                <a:lnTo>
                  <a:pt x="0" y="6936236"/>
                </a:lnTo>
                <a:lnTo>
                  <a:pt x="0" y="0"/>
                </a:lnTo>
                <a:lnTo>
                  <a:pt x="6701904" y="0"/>
                </a:lnTo>
                <a:lnTo>
                  <a:pt x="6701904" y="693623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-5400000">
            <a:off x="7814169" y="7350010"/>
            <a:ext cx="3638746" cy="5198209"/>
          </a:xfrm>
          <a:custGeom>
            <a:avLst/>
            <a:gdLst/>
            <a:ahLst/>
            <a:cxnLst/>
            <a:rect r="r" b="b" t="t" l="l"/>
            <a:pathLst>
              <a:path h="5198209" w="3638746">
                <a:moveTo>
                  <a:pt x="0" y="5198210"/>
                </a:moveTo>
                <a:lnTo>
                  <a:pt x="3638746" y="5198210"/>
                </a:lnTo>
                <a:lnTo>
                  <a:pt x="3638746" y="0"/>
                </a:lnTo>
                <a:lnTo>
                  <a:pt x="0" y="0"/>
                </a:lnTo>
                <a:lnTo>
                  <a:pt x="0" y="519821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3167527">
            <a:off x="-823840" y="-2469324"/>
            <a:ext cx="4782960" cy="5561582"/>
          </a:xfrm>
          <a:custGeom>
            <a:avLst/>
            <a:gdLst/>
            <a:ahLst/>
            <a:cxnLst/>
            <a:rect r="r" b="b" t="t" l="l"/>
            <a:pathLst>
              <a:path h="5561582" w="4782960">
                <a:moveTo>
                  <a:pt x="4782960" y="0"/>
                </a:moveTo>
                <a:lnTo>
                  <a:pt x="0" y="0"/>
                </a:lnTo>
                <a:lnTo>
                  <a:pt x="0" y="5561582"/>
                </a:lnTo>
                <a:lnTo>
                  <a:pt x="4782960" y="5561582"/>
                </a:lnTo>
                <a:lnTo>
                  <a:pt x="478296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014263" y="6341619"/>
            <a:ext cx="5086473" cy="4559330"/>
          </a:xfrm>
          <a:custGeom>
            <a:avLst/>
            <a:gdLst/>
            <a:ahLst/>
            <a:cxnLst/>
            <a:rect r="r" b="b" t="t" l="l"/>
            <a:pathLst>
              <a:path h="4559330" w="5086473">
                <a:moveTo>
                  <a:pt x="0" y="0"/>
                </a:moveTo>
                <a:lnTo>
                  <a:pt x="5086474" y="0"/>
                </a:lnTo>
                <a:lnTo>
                  <a:pt x="5086474" y="4559329"/>
                </a:lnTo>
                <a:lnTo>
                  <a:pt x="0" y="45593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5400000">
            <a:off x="2723650" y="7680518"/>
            <a:ext cx="3697519" cy="4924057"/>
          </a:xfrm>
          <a:custGeom>
            <a:avLst/>
            <a:gdLst/>
            <a:ahLst/>
            <a:cxnLst/>
            <a:rect r="r" b="b" t="t" l="l"/>
            <a:pathLst>
              <a:path h="4924057" w="3697519">
                <a:moveTo>
                  <a:pt x="3697519" y="0"/>
                </a:moveTo>
                <a:lnTo>
                  <a:pt x="0" y="0"/>
                </a:lnTo>
                <a:lnTo>
                  <a:pt x="0" y="4924057"/>
                </a:lnTo>
                <a:lnTo>
                  <a:pt x="3697519" y="4924057"/>
                </a:lnTo>
                <a:lnTo>
                  <a:pt x="369751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481914">
            <a:off x="13408887" y="4752765"/>
            <a:ext cx="5524678" cy="4834094"/>
            <a:chOff x="0" y="0"/>
            <a:chExt cx="812800" cy="711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BABE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4832568" y="6012328"/>
            <a:ext cx="2202841" cy="2828689"/>
          </a:xfrm>
          <a:custGeom>
            <a:avLst/>
            <a:gdLst/>
            <a:ahLst/>
            <a:cxnLst/>
            <a:rect r="r" b="b" t="t" l="l"/>
            <a:pathLst>
              <a:path h="2828689" w="2202841">
                <a:moveTo>
                  <a:pt x="0" y="0"/>
                </a:moveTo>
                <a:lnTo>
                  <a:pt x="2202841" y="0"/>
                </a:lnTo>
                <a:lnTo>
                  <a:pt x="2202841" y="2828688"/>
                </a:lnTo>
                <a:lnTo>
                  <a:pt x="0" y="28286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186892" y="-1674263"/>
            <a:ext cx="4517121" cy="4687578"/>
          </a:xfrm>
          <a:custGeom>
            <a:avLst/>
            <a:gdLst/>
            <a:ahLst/>
            <a:cxnLst/>
            <a:rect r="r" b="b" t="t" l="l"/>
            <a:pathLst>
              <a:path h="4687578" w="4517121">
                <a:moveTo>
                  <a:pt x="0" y="0"/>
                </a:moveTo>
                <a:lnTo>
                  <a:pt x="4517120" y="0"/>
                </a:lnTo>
                <a:lnTo>
                  <a:pt x="4517120" y="4687578"/>
                </a:lnTo>
                <a:lnTo>
                  <a:pt x="0" y="46875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60609" y="3304818"/>
            <a:ext cx="244487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505448" y="1993451"/>
            <a:ext cx="7668048" cy="2920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0"/>
              </a:lnSpc>
            </a:pPr>
            <a:r>
              <a:rPr lang="en-US" sz="17000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figuras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86949" y="4172055"/>
            <a:ext cx="11914102" cy="2572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41"/>
              </a:lnSpc>
            </a:pPr>
            <a:r>
              <a:rPr lang="en-US" sz="14958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geométricas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08891" y="1230077"/>
            <a:ext cx="821908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CONOZCAMOS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10817140" y="-95918"/>
            <a:ext cx="7589276" cy="6147411"/>
          </a:xfrm>
          <a:custGeom>
            <a:avLst/>
            <a:gdLst/>
            <a:ahLst/>
            <a:cxnLst/>
            <a:rect r="r" b="b" t="t" l="l"/>
            <a:pathLst>
              <a:path h="6147411" w="7589276">
                <a:moveTo>
                  <a:pt x="7589276" y="6147411"/>
                </a:moveTo>
                <a:lnTo>
                  <a:pt x="0" y="6147411"/>
                </a:lnTo>
                <a:lnTo>
                  <a:pt x="0" y="0"/>
                </a:lnTo>
                <a:lnTo>
                  <a:pt x="7589276" y="0"/>
                </a:lnTo>
                <a:lnTo>
                  <a:pt x="7589276" y="614741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59530" y="7048638"/>
            <a:ext cx="4846886" cy="4758760"/>
          </a:xfrm>
          <a:custGeom>
            <a:avLst/>
            <a:gdLst/>
            <a:ahLst/>
            <a:cxnLst/>
            <a:rect r="r" b="b" t="t" l="l"/>
            <a:pathLst>
              <a:path h="4758760" w="4846886">
                <a:moveTo>
                  <a:pt x="0" y="0"/>
                </a:moveTo>
                <a:lnTo>
                  <a:pt x="4846886" y="0"/>
                </a:lnTo>
                <a:lnTo>
                  <a:pt x="4846886" y="4758760"/>
                </a:lnTo>
                <a:lnTo>
                  <a:pt x="0" y="4758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9082134">
            <a:off x="-2159281" y="-914483"/>
            <a:ext cx="6375963" cy="4451581"/>
          </a:xfrm>
          <a:custGeom>
            <a:avLst/>
            <a:gdLst/>
            <a:ahLst/>
            <a:cxnLst/>
            <a:rect r="r" b="b" t="t" l="l"/>
            <a:pathLst>
              <a:path h="4451581" w="6375963">
                <a:moveTo>
                  <a:pt x="0" y="0"/>
                </a:moveTo>
                <a:lnTo>
                  <a:pt x="6375962" y="0"/>
                </a:lnTo>
                <a:lnTo>
                  <a:pt x="6375962" y="4451582"/>
                </a:lnTo>
                <a:lnTo>
                  <a:pt x="0" y="44515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5009888">
            <a:off x="-1879290" y="2311969"/>
            <a:ext cx="4993029" cy="4357553"/>
          </a:xfrm>
          <a:custGeom>
            <a:avLst/>
            <a:gdLst/>
            <a:ahLst/>
            <a:cxnLst/>
            <a:rect r="r" b="b" t="t" l="l"/>
            <a:pathLst>
              <a:path h="4357553" w="4993029">
                <a:moveTo>
                  <a:pt x="4993029" y="0"/>
                </a:moveTo>
                <a:lnTo>
                  <a:pt x="0" y="0"/>
                </a:lnTo>
                <a:lnTo>
                  <a:pt x="0" y="4357553"/>
                </a:lnTo>
                <a:lnTo>
                  <a:pt x="4993029" y="4357553"/>
                </a:lnTo>
                <a:lnTo>
                  <a:pt x="499302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-118847" y="7217918"/>
            <a:ext cx="9654235" cy="3107335"/>
          </a:xfrm>
          <a:custGeom>
            <a:avLst/>
            <a:gdLst/>
            <a:ahLst/>
            <a:cxnLst/>
            <a:rect r="r" b="b" t="t" l="l"/>
            <a:pathLst>
              <a:path h="3107335" w="9654235">
                <a:moveTo>
                  <a:pt x="0" y="3107335"/>
                </a:moveTo>
                <a:lnTo>
                  <a:pt x="9654235" y="3107335"/>
                </a:lnTo>
                <a:lnTo>
                  <a:pt x="9654235" y="0"/>
                </a:lnTo>
                <a:lnTo>
                  <a:pt x="0" y="0"/>
                </a:lnTo>
                <a:lnTo>
                  <a:pt x="0" y="3107335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354590" y="6051493"/>
            <a:ext cx="5344707" cy="2871124"/>
          </a:xfrm>
          <a:custGeom>
            <a:avLst/>
            <a:gdLst/>
            <a:ahLst/>
            <a:cxnLst/>
            <a:rect r="r" b="b" t="t" l="l"/>
            <a:pathLst>
              <a:path h="2871124" w="5344707">
                <a:moveTo>
                  <a:pt x="0" y="0"/>
                </a:moveTo>
                <a:lnTo>
                  <a:pt x="5344707" y="0"/>
                </a:lnTo>
                <a:lnTo>
                  <a:pt x="5344707" y="2871123"/>
                </a:lnTo>
                <a:lnTo>
                  <a:pt x="0" y="28711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>
            <a:off x="9398015" y="7487054"/>
            <a:ext cx="5535395" cy="0"/>
          </a:xfrm>
          <a:prstGeom prst="line">
            <a:avLst/>
          </a:prstGeom>
          <a:ln cap="flat" w="47625">
            <a:solidFill>
              <a:srgbClr val="0F0A0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4463009" y="2172401"/>
            <a:ext cx="9361982" cy="303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6"/>
              </a:lnSpc>
            </a:pPr>
            <a:r>
              <a:rPr lang="en-US" sz="6671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Las figuras geométricas son superficies planas delimitadas por lineas curvas o rectas</a:t>
            </a:r>
          </a:p>
        </p:txBody>
      </p:sp>
      <p:sp>
        <p:nvSpPr>
          <p:cNvPr name="Freeform 10" id="10"/>
          <p:cNvSpPr/>
          <p:nvPr/>
        </p:nvSpPr>
        <p:spPr>
          <a:xfrm flipH="true" flipV="false" rot="0">
            <a:off x="10371255" y="6953235"/>
            <a:ext cx="3588915" cy="264682"/>
          </a:xfrm>
          <a:custGeom>
            <a:avLst/>
            <a:gdLst/>
            <a:ahLst/>
            <a:cxnLst/>
            <a:rect r="r" b="b" t="t" l="l"/>
            <a:pathLst>
              <a:path h="264682" w="3588915">
                <a:moveTo>
                  <a:pt x="3588915" y="0"/>
                </a:moveTo>
                <a:lnTo>
                  <a:pt x="0" y="0"/>
                </a:lnTo>
                <a:lnTo>
                  <a:pt x="0" y="264683"/>
                </a:lnTo>
                <a:lnTo>
                  <a:pt x="3588915" y="264683"/>
                </a:lnTo>
                <a:lnTo>
                  <a:pt x="3588915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-326803">
            <a:off x="4392528" y="5795605"/>
            <a:ext cx="3268831" cy="780433"/>
          </a:xfrm>
          <a:custGeom>
            <a:avLst/>
            <a:gdLst/>
            <a:ahLst/>
            <a:cxnLst/>
            <a:rect r="r" b="b" t="t" l="l"/>
            <a:pathLst>
              <a:path h="780433" w="3268831">
                <a:moveTo>
                  <a:pt x="3268831" y="780434"/>
                </a:moveTo>
                <a:lnTo>
                  <a:pt x="0" y="780434"/>
                </a:lnTo>
                <a:lnTo>
                  <a:pt x="0" y="0"/>
                </a:lnTo>
                <a:lnTo>
                  <a:pt x="3268831" y="0"/>
                </a:lnTo>
                <a:lnTo>
                  <a:pt x="3268831" y="780434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10817140" y="-95918"/>
            <a:ext cx="7589276" cy="6147411"/>
          </a:xfrm>
          <a:custGeom>
            <a:avLst/>
            <a:gdLst/>
            <a:ahLst/>
            <a:cxnLst/>
            <a:rect r="r" b="b" t="t" l="l"/>
            <a:pathLst>
              <a:path h="6147411" w="7589276">
                <a:moveTo>
                  <a:pt x="7589276" y="6147411"/>
                </a:moveTo>
                <a:lnTo>
                  <a:pt x="0" y="6147411"/>
                </a:lnTo>
                <a:lnTo>
                  <a:pt x="0" y="0"/>
                </a:lnTo>
                <a:lnTo>
                  <a:pt x="7589276" y="0"/>
                </a:lnTo>
                <a:lnTo>
                  <a:pt x="7589276" y="614741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85911" y="3489936"/>
            <a:ext cx="10716179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Existen muchas figuras geométricas, pero hoy empezaremos aprendiendo e identificando las figuras básicas juntos</a:t>
            </a:r>
          </a:p>
        </p:txBody>
      </p:sp>
      <p:grpSp>
        <p:nvGrpSpPr>
          <p:cNvPr name="Group 4" id="4"/>
          <p:cNvGrpSpPr/>
          <p:nvPr/>
        </p:nvGrpSpPr>
        <p:grpSpPr>
          <a:xfrm rot="-587168">
            <a:off x="879898" y="7080518"/>
            <a:ext cx="3640621" cy="3640621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BABE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587168">
            <a:off x="1186730" y="7700823"/>
            <a:ext cx="2903718" cy="1832972"/>
          </a:xfrm>
          <a:custGeom>
            <a:avLst/>
            <a:gdLst/>
            <a:ahLst/>
            <a:cxnLst/>
            <a:rect r="r" b="b" t="t" l="l"/>
            <a:pathLst>
              <a:path h="1832972" w="2903718">
                <a:moveTo>
                  <a:pt x="0" y="0"/>
                </a:moveTo>
                <a:lnTo>
                  <a:pt x="2903718" y="0"/>
                </a:lnTo>
                <a:lnTo>
                  <a:pt x="2903718" y="1832972"/>
                </a:lnTo>
                <a:lnTo>
                  <a:pt x="0" y="1832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559530" y="7210741"/>
            <a:ext cx="4846886" cy="4758760"/>
          </a:xfrm>
          <a:custGeom>
            <a:avLst/>
            <a:gdLst/>
            <a:ahLst/>
            <a:cxnLst/>
            <a:rect r="r" b="b" t="t" l="l"/>
            <a:pathLst>
              <a:path h="4758760" w="4846886">
                <a:moveTo>
                  <a:pt x="0" y="0"/>
                </a:moveTo>
                <a:lnTo>
                  <a:pt x="4846886" y="0"/>
                </a:lnTo>
                <a:lnTo>
                  <a:pt x="4846886" y="4758760"/>
                </a:lnTo>
                <a:lnTo>
                  <a:pt x="0" y="47587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4007775" y="5832155"/>
            <a:ext cx="3757966" cy="375796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51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2855627">
            <a:off x="-2128244" y="-124774"/>
            <a:ext cx="5893594" cy="4114800"/>
          </a:xfrm>
          <a:custGeom>
            <a:avLst/>
            <a:gdLst/>
            <a:ahLst/>
            <a:cxnLst/>
            <a:rect r="r" b="b" t="t" l="l"/>
            <a:pathLst>
              <a:path h="4114800" w="5893594">
                <a:moveTo>
                  <a:pt x="0" y="0"/>
                </a:moveTo>
                <a:lnTo>
                  <a:pt x="5893594" y="0"/>
                </a:lnTo>
                <a:lnTo>
                  <a:pt x="58935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631965">
            <a:off x="14716527" y="6669132"/>
            <a:ext cx="2340461" cy="1647099"/>
          </a:xfrm>
          <a:custGeom>
            <a:avLst/>
            <a:gdLst/>
            <a:ahLst/>
            <a:cxnLst/>
            <a:rect r="r" b="b" t="t" l="l"/>
            <a:pathLst>
              <a:path h="1647099" w="2340461">
                <a:moveTo>
                  <a:pt x="2340461" y="0"/>
                </a:moveTo>
                <a:lnTo>
                  <a:pt x="0" y="0"/>
                </a:lnTo>
                <a:lnTo>
                  <a:pt x="0" y="1647099"/>
                </a:lnTo>
                <a:lnTo>
                  <a:pt x="2340461" y="1647099"/>
                </a:lnTo>
                <a:lnTo>
                  <a:pt x="234046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74768">
            <a:off x="9649809" y="7411345"/>
            <a:ext cx="4993029" cy="4357553"/>
          </a:xfrm>
          <a:custGeom>
            <a:avLst/>
            <a:gdLst/>
            <a:ahLst/>
            <a:cxnLst/>
            <a:rect r="r" b="b" t="t" l="l"/>
            <a:pathLst>
              <a:path h="4357553" w="4993029">
                <a:moveTo>
                  <a:pt x="4993029" y="0"/>
                </a:moveTo>
                <a:lnTo>
                  <a:pt x="0" y="0"/>
                </a:lnTo>
                <a:lnTo>
                  <a:pt x="0" y="4357553"/>
                </a:lnTo>
                <a:lnTo>
                  <a:pt x="4993029" y="4357553"/>
                </a:lnTo>
                <a:lnTo>
                  <a:pt x="4993029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241881">
            <a:off x="2257201" y="-253843"/>
            <a:ext cx="5092462" cy="2819734"/>
            <a:chOff x="0" y="0"/>
            <a:chExt cx="1341225" cy="7426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1225" cy="742646"/>
            </a:xfrm>
            <a:custGeom>
              <a:avLst/>
              <a:gdLst/>
              <a:ahLst/>
              <a:cxnLst/>
              <a:rect r="r" b="b" t="t" l="l"/>
              <a:pathLst>
                <a:path h="742646" w="1341225">
                  <a:moveTo>
                    <a:pt x="0" y="0"/>
                  </a:moveTo>
                  <a:lnTo>
                    <a:pt x="1341225" y="0"/>
                  </a:lnTo>
                  <a:lnTo>
                    <a:pt x="1341225" y="742646"/>
                  </a:lnTo>
                  <a:lnTo>
                    <a:pt x="0" y="742646"/>
                  </a:lnTo>
                  <a:close/>
                </a:path>
              </a:pathLst>
            </a:custGeom>
            <a:solidFill>
              <a:srgbClr val="F5ACD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341225" cy="7902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true" flipV="true" rot="0">
            <a:off x="3339321" y="189711"/>
            <a:ext cx="2928222" cy="1932626"/>
          </a:xfrm>
          <a:custGeom>
            <a:avLst/>
            <a:gdLst/>
            <a:ahLst/>
            <a:cxnLst/>
            <a:rect r="r" b="b" t="t" l="l"/>
            <a:pathLst>
              <a:path h="1932626" w="2928222">
                <a:moveTo>
                  <a:pt x="2928222" y="1932626"/>
                </a:moveTo>
                <a:lnTo>
                  <a:pt x="0" y="1932626"/>
                </a:lnTo>
                <a:lnTo>
                  <a:pt x="0" y="0"/>
                </a:lnTo>
                <a:lnTo>
                  <a:pt x="2928222" y="0"/>
                </a:lnTo>
                <a:lnTo>
                  <a:pt x="2928222" y="1932626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E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06571" y="4114808"/>
            <a:ext cx="5090194" cy="6778709"/>
          </a:xfrm>
          <a:custGeom>
            <a:avLst/>
            <a:gdLst/>
            <a:ahLst/>
            <a:cxnLst/>
            <a:rect r="r" b="b" t="t" l="l"/>
            <a:pathLst>
              <a:path h="6778709" w="5090194">
                <a:moveTo>
                  <a:pt x="0" y="0"/>
                </a:moveTo>
                <a:lnTo>
                  <a:pt x="5090194" y="0"/>
                </a:lnTo>
                <a:lnTo>
                  <a:pt x="5090194" y="6778709"/>
                </a:lnTo>
                <a:lnTo>
                  <a:pt x="0" y="6778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786633" y="1835143"/>
            <a:ext cx="5086473" cy="4559330"/>
          </a:xfrm>
          <a:custGeom>
            <a:avLst/>
            <a:gdLst/>
            <a:ahLst/>
            <a:cxnLst/>
            <a:rect r="r" b="b" t="t" l="l"/>
            <a:pathLst>
              <a:path h="4559330" w="5086473">
                <a:moveTo>
                  <a:pt x="5086473" y="0"/>
                </a:moveTo>
                <a:lnTo>
                  <a:pt x="0" y="0"/>
                </a:lnTo>
                <a:lnTo>
                  <a:pt x="0" y="4559330"/>
                </a:lnTo>
                <a:lnTo>
                  <a:pt x="5086473" y="4559330"/>
                </a:lnTo>
                <a:lnTo>
                  <a:pt x="50864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50105">
            <a:off x="14047857" y="5994162"/>
            <a:ext cx="4564024" cy="4818067"/>
          </a:xfrm>
          <a:custGeom>
            <a:avLst/>
            <a:gdLst/>
            <a:ahLst/>
            <a:cxnLst/>
            <a:rect r="r" b="b" t="t" l="l"/>
            <a:pathLst>
              <a:path h="4818067" w="4564024">
                <a:moveTo>
                  <a:pt x="0" y="0"/>
                </a:moveTo>
                <a:lnTo>
                  <a:pt x="4564024" y="0"/>
                </a:lnTo>
                <a:lnTo>
                  <a:pt x="4564024" y="4818068"/>
                </a:lnTo>
                <a:lnTo>
                  <a:pt x="0" y="48180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663253" y="1155291"/>
            <a:ext cx="7976418" cy="797641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ABE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165178" y="3086100"/>
            <a:ext cx="4972568" cy="4114800"/>
          </a:xfrm>
          <a:custGeom>
            <a:avLst/>
            <a:gdLst/>
            <a:ahLst/>
            <a:cxnLst/>
            <a:rect r="r" b="b" t="t" l="l"/>
            <a:pathLst>
              <a:path h="4114800" w="4972568">
                <a:moveTo>
                  <a:pt x="0" y="0"/>
                </a:moveTo>
                <a:lnTo>
                  <a:pt x="4972568" y="0"/>
                </a:lnTo>
                <a:lnTo>
                  <a:pt x="4972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48328" y="3802809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Círculo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48328" y="1986278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el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49536" y="6271897"/>
            <a:ext cx="5984646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Soy una superficie redonda formada por una línea curva cerrada, no tengo lineas rectas.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21192" y="-94958"/>
            <a:ext cx="8767644" cy="8636293"/>
          </a:xfrm>
          <a:custGeom>
            <a:avLst/>
            <a:gdLst/>
            <a:ahLst/>
            <a:cxnLst/>
            <a:rect r="r" b="b" t="t" l="l"/>
            <a:pathLst>
              <a:path h="8636293" w="8767644">
                <a:moveTo>
                  <a:pt x="0" y="0"/>
                </a:moveTo>
                <a:lnTo>
                  <a:pt x="8767644" y="0"/>
                </a:lnTo>
                <a:lnTo>
                  <a:pt x="8767644" y="8636294"/>
                </a:lnTo>
                <a:lnTo>
                  <a:pt x="0" y="86362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8648" y="-94958"/>
            <a:ext cx="8736753" cy="2812032"/>
          </a:xfrm>
          <a:custGeom>
            <a:avLst/>
            <a:gdLst/>
            <a:ahLst/>
            <a:cxnLst/>
            <a:rect r="r" b="b" t="t" l="l"/>
            <a:pathLst>
              <a:path h="2812032" w="8736753">
                <a:moveTo>
                  <a:pt x="0" y="0"/>
                </a:moveTo>
                <a:lnTo>
                  <a:pt x="8736753" y="0"/>
                </a:lnTo>
                <a:lnTo>
                  <a:pt x="8736753" y="2812032"/>
                </a:lnTo>
                <a:lnTo>
                  <a:pt x="0" y="28120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8010" y="4014823"/>
            <a:ext cx="3721688" cy="3728467"/>
          </a:xfrm>
          <a:custGeom>
            <a:avLst/>
            <a:gdLst/>
            <a:ahLst/>
            <a:cxnLst/>
            <a:rect r="r" b="b" t="t" l="l"/>
            <a:pathLst>
              <a:path h="3728467" w="3721688">
                <a:moveTo>
                  <a:pt x="0" y="0"/>
                </a:moveTo>
                <a:lnTo>
                  <a:pt x="3721688" y="0"/>
                </a:lnTo>
                <a:lnTo>
                  <a:pt x="3721688" y="3728467"/>
                </a:lnTo>
                <a:lnTo>
                  <a:pt x="0" y="3728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45448" y="4014823"/>
            <a:ext cx="3728467" cy="3728467"/>
          </a:xfrm>
          <a:custGeom>
            <a:avLst/>
            <a:gdLst/>
            <a:ahLst/>
            <a:cxnLst/>
            <a:rect r="r" b="b" t="t" l="l"/>
            <a:pathLst>
              <a:path h="3728467" w="3728467">
                <a:moveTo>
                  <a:pt x="0" y="0"/>
                </a:moveTo>
                <a:lnTo>
                  <a:pt x="3728466" y="0"/>
                </a:lnTo>
                <a:lnTo>
                  <a:pt x="3728466" y="3728467"/>
                </a:lnTo>
                <a:lnTo>
                  <a:pt x="0" y="37284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62923" y="3029077"/>
            <a:ext cx="3762799" cy="4714213"/>
          </a:xfrm>
          <a:custGeom>
            <a:avLst/>
            <a:gdLst/>
            <a:ahLst/>
            <a:cxnLst/>
            <a:rect r="r" b="b" t="t" l="l"/>
            <a:pathLst>
              <a:path h="4714213" w="3762799">
                <a:moveTo>
                  <a:pt x="0" y="0"/>
                </a:moveTo>
                <a:lnTo>
                  <a:pt x="3762800" y="0"/>
                </a:lnTo>
                <a:lnTo>
                  <a:pt x="3762800" y="4714213"/>
                </a:lnTo>
                <a:lnTo>
                  <a:pt x="0" y="47142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314732" y="4014823"/>
            <a:ext cx="3735258" cy="3728467"/>
          </a:xfrm>
          <a:custGeom>
            <a:avLst/>
            <a:gdLst/>
            <a:ahLst/>
            <a:cxnLst/>
            <a:rect r="r" b="b" t="t" l="l"/>
            <a:pathLst>
              <a:path h="3728467" w="3735258">
                <a:moveTo>
                  <a:pt x="0" y="0"/>
                </a:moveTo>
                <a:lnTo>
                  <a:pt x="3735258" y="0"/>
                </a:lnTo>
                <a:lnTo>
                  <a:pt x="3735258" y="3728467"/>
                </a:lnTo>
                <a:lnTo>
                  <a:pt x="0" y="37284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02692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botón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51677" y="1012998"/>
            <a:ext cx="5984646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trike="noStrike" u="none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como...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13519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pelota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648162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naranja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686199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dona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E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52249" y="6281422"/>
            <a:ext cx="4761199" cy="4940867"/>
          </a:xfrm>
          <a:custGeom>
            <a:avLst/>
            <a:gdLst/>
            <a:ahLst/>
            <a:cxnLst/>
            <a:rect r="r" b="b" t="t" l="l"/>
            <a:pathLst>
              <a:path h="4940867" w="4761199">
                <a:moveTo>
                  <a:pt x="0" y="0"/>
                </a:moveTo>
                <a:lnTo>
                  <a:pt x="4761199" y="0"/>
                </a:lnTo>
                <a:lnTo>
                  <a:pt x="4761199" y="4940867"/>
                </a:lnTo>
                <a:lnTo>
                  <a:pt x="0" y="4940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93312" y="1110301"/>
            <a:ext cx="9218740" cy="8066398"/>
            <a:chOff x="0" y="0"/>
            <a:chExt cx="812800" cy="7112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05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815418" y="3359008"/>
            <a:ext cx="4374527" cy="5617370"/>
          </a:xfrm>
          <a:custGeom>
            <a:avLst/>
            <a:gdLst/>
            <a:ahLst/>
            <a:cxnLst/>
            <a:rect r="r" b="b" t="t" l="l"/>
            <a:pathLst>
              <a:path h="5617370" w="4374527">
                <a:moveTo>
                  <a:pt x="0" y="0"/>
                </a:moveTo>
                <a:lnTo>
                  <a:pt x="4374527" y="0"/>
                </a:lnTo>
                <a:lnTo>
                  <a:pt x="4374527" y="5617369"/>
                </a:lnTo>
                <a:lnTo>
                  <a:pt x="0" y="56173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52320" y="4262369"/>
            <a:ext cx="3488068" cy="4995931"/>
          </a:xfrm>
          <a:custGeom>
            <a:avLst/>
            <a:gdLst/>
            <a:ahLst/>
            <a:cxnLst/>
            <a:rect r="r" b="b" t="t" l="l"/>
            <a:pathLst>
              <a:path h="4995931" w="3488068">
                <a:moveTo>
                  <a:pt x="0" y="0"/>
                </a:moveTo>
                <a:lnTo>
                  <a:pt x="3488068" y="0"/>
                </a:lnTo>
                <a:lnTo>
                  <a:pt x="3488068" y="4995931"/>
                </a:lnTo>
                <a:lnTo>
                  <a:pt x="0" y="4995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600456" y="-430765"/>
            <a:ext cx="3697519" cy="4924057"/>
          </a:xfrm>
          <a:custGeom>
            <a:avLst/>
            <a:gdLst/>
            <a:ahLst/>
            <a:cxnLst/>
            <a:rect r="r" b="b" t="t" l="l"/>
            <a:pathLst>
              <a:path h="4924057" w="3697519">
                <a:moveTo>
                  <a:pt x="0" y="0"/>
                </a:moveTo>
                <a:lnTo>
                  <a:pt x="3697519" y="0"/>
                </a:lnTo>
                <a:lnTo>
                  <a:pt x="3697519" y="4924057"/>
                </a:lnTo>
                <a:lnTo>
                  <a:pt x="0" y="49240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955227" y="3802809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Triángulo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55227" y="1986278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el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847049" y="6271897"/>
            <a:ext cx="5003418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Soy una superficie con 3 lados y 3 esquinas, formada por tres líneas rectas.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83798" y="3802446"/>
            <a:ext cx="4248346" cy="3784890"/>
          </a:xfrm>
          <a:custGeom>
            <a:avLst/>
            <a:gdLst/>
            <a:ahLst/>
            <a:cxnLst/>
            <a:rect r="r" b="b" t="t" l="l"/>
            <a:pathLst>
              <a:path h="3784890" w="4248346">
                <a:moveTo>
                  <a:pt x="0" y="0"/>
                </a:moveTo>
                <a:lnTo>
                  <a:pt x="4248346" y="0"/>
                </a:lnTo>
                <a:lnTo>
                  <a:pt x="4248346" y="3784890"/>
                </a:lnTo>
                <a:lnTo>
                  <a:pt x="0" y="37848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06012" y="-94958"/>
            <a:ext cx="8767644" cy="8636293"/>
          </a:xfrm>
          <a:custGeom>
            <a:avLst/>
            <a:gdLst/>
            <a:ahLst/>
            <a:cxnLst/>
            <a:rect r="r" b="b" t="t" l="l"/>
            <a:pathLst>
              <a:path h="8636293" w="8767644">
                <a:moveTo>
                  <a:pt x="8767644" y="0"/>
                </a:moveTo>
                <a:lnTo>
                  <a:pt x="0" y="0"/>
                </a:lnTo>
                <a:lnTo>
                  <a:pt x="0" y="8636294"/>
                </a:lnTo>
                <a:lnTo>
                  <a:pt x="8767644" y="8636294"/>
                </a:lnTo>
                <a:lnTo>
                  <a:pt x="876764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43833" y="3802446"/>
            <a:ext cx="3378874" cy="3784890"/>
          </a:xfrm>
          <a:custGeom>
            <a:avLst/>
            <a:gdLst/>
            <a:ahLst/>
            <a:cxnLst/>
            <a:rect r="r" b="b" t="t" l="l"/>
            <a:pathLst>
              <a:path h="3784890" w="3378874">
                <a:moveTo>
                  <a:pt x="0" y="0"/>
                </a:moveTo>
                <a:lnTo>
                  <a:pt x="3378875" y="0"/>
                </a:lnTo>
                <a:lnTo>
                  <a:pt x="3378875" y="3784890"/>
                </a:lnTo>
                <a:lnTo>
                  <a:pt x="0" y="37848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901904">
            <a:off x="13221331" y="4464681"/>
            <a:ext cx="3547684" cy="3386425"/>
          </a:xfrm>
          <a:custGeom>
            <a:avLst/>
            <a:gdLst/>
            <a:ahLst/>
            <a:cxnLst/>
            <a:rect r="r" b="b" t="t" l="l"/>
            <a:pathLst>
              <a:path h="3386425" w="3547684">
                <a:moveTo>
                  <a:pt x="0" y="0"/>
                </a:moveTo>
                <a:lnTo>
                  <a:pt x="3547684" y="0"/>
                </a:lnTo>
                <a:lnTo>
                  <a:pt x="3547684" y="3386425"/>
                </a:lnTo>
                <a:lnTo>
                  <a:pt x="0" y="33864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88337" y="3802446"/>
            <a:ext cx="2986622" cy="3784890"/>
          </a:xfrm>
          <a:custGeom>
            <a:avLst/>
            <a:gdLst/>
            <a:ahLst/>
            <a:cxnLst/>
            <a:rect r="r" b="b" t="t" l="l"/>
            <a:pathLst>
              <a:path h="3784890" w="2986622">
                <a:moveTo>
                  <a:pt x="0" y="0"/>
                </a:moveTo>
                <a:lnTo>
                  <a:pt x="2986622" y="0"/>
                </a:lnTo>
                <a:lnTo>
                  <a:pt x="2986622" y="3784890"/>
                </a:lnTo>
                <a:lnTo>
                  <a:pt x="0" y="37848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9621192" y="7587336"/>
            <a:ext cx="8736753" cy="2812032"/>
          </a:xfrm>
          <a:custGeom>
            <a:avLst/>
            <a:gdLst/>
            <a:ahLst/>
            <a:cxnLst/>
            <a:rect r="r" b="b" t="t" l="l"/>
            <a:pathLst>
              <a:path h="2812032" w="8736753">
                <a:moveTo>
                  <a:pt x="0" y="2812032"/>
                </a:moveTo>
                <a:lnTo>
                  <a:pt x="8736753" y="2812032"/>
                </a:lnTo>
                <a:lnTo>
                  <a:pt x="8736753" y="0"/>
                </a:lnTo>
                <a:lnTo>
                  <a:pt x="0" y="0"/>
                </a:lnTo>
                <a:lnTo>
                  <a:pt x="0" y="2812032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85486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cono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51677" y="1012998"/>
            <a:ext cx="5984646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trike="noStrike" u="none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como...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11809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señal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37109" y="7931736"/>
            <a:ext cx="2992323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gorro de cumpleaños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901007" y="7931736"/>
            <a:ext cx="2295967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rebanada de pizza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E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39957" y="7248910"/>
            <a:ext cx="6149837" cy="4114800"/>
          </a:xfrm>
          <a:custGeom>
            <a:avLst/>
            <a:gdLst/>
            <a:ahLst/>
            <a:cxnLst/>
            <a:rect r="r" b="b" t="t" l="l"/>
            <a:pathLst>
              <a:path h="4114800" w="6149837">
                <a:moveTo>
                  <a:pt x="0" y="0"/>
                </a:moveTo>
                <a:lnTo>
                  <a:pt x="6149837" y="0"/>
                </a:lnTo>
                <a:lnTo>
                  <a:pt x="61498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3864826" y="6794967"/>
            <a:ext cx="4840043" cy="5022686"/>
          </a:xfrm>
          <a:custGeom>
            <a:avLst/>
            <a:gdLst/>
            <a:ahLst/>
            <a:cxnLst/>
            <a:rect r="r" b="b" t="t" l="l"/>
            <a:pathLst>
              <a:path h="5022686" w="4840043">
                <a:moveTo>
                  <a:pt x="0" y="5022686"/>
                </a:moveTo>
                <a:lnTo>
                  <a:pt x="4840043" y="5022686"/>
                </a:lnTo>
                <a:lnTo>
                  <a:pt x="4840043" y="0"/>
                </a:lnTo>
                <a:lnTo>
                  <a:pt x="0" y="0"/>
                </a:lnTo>
                <a:lnTo>
                  <a:pt x="0" y="502268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44733" y="3190490"/>
            <a:ext cx="4029135" cy="4636034"/>
          </a:xfrm>
          <a:custGeom>
            <a:avLst/>
            <a:gdLst/>
            <a:ahLst/>
            <a:cxnLst/>
            <a:rect r="r" b="b" t="t" l="l"/>
            <a:pathLst>
              <a:path h="4636034" w="4029135">
                <a:moveTo>
                  <a:pt x="0" y="0"/>
                </a:moveTo>
                <a:lnTo>
                  <a:pt x="4029134" y="0"/>
                </a:lnTo>
                <a:lnTo>
                  <a:pt x="4029134" y="4636033"/>
                </a:lnTo>
                <a:lnTo>
                  <a:pt x="0" y="46360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765188" y="1115735"/>
            <a:ext cx="8055530" cy="805553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5ACD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833846" y="3190490"/>
            <a:ext cx="5918213" cy="3906021"/>
          </a:xfrm>
          <a:custGeom>
            <a:avLst/>
            <a:gdLst/>
            <a:ahLst/>
            <a:cxnLst/>
            <a:rect r="r" b="b" t="t" l="l"/>
            <a:pathLst>
              <a:path h="3906021" w="5918213">
                <a:moveTo>
                  <a:pt x="0" y="0"/>
                </a:moveTo>
                <a:lnTo>
                  <a:pt x="5918213" y="0"/>
                </a:lnTo>
                <a:lnTo>
                  <a:pt x="5918213" y="3906020"/>
                </a:lnTo>
                <a:lnTo>
                  <a:pt x="0" y="3906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671374" y="-593312"/>
            <a:ext cx="4752642" cy="5597330"/>
          </a:xfrm>
          <a:custGeom>
            <a:avLst/>
            <a:gdLst/>
            <a:ahLst/>
            <a:cxnLst/>
            <a:rect r="r" b="b" t="t" l="l"/>
            <a:pathLst>
              <a:path h="5597330" w="4752642">
                <a:moveTo>
                  <a:pt x="0" y="0"/>
                </a:moveTo>
                <a:lnTo>
                  <a:pt x="4752642" y="0"/>
                </a:lnTo>
                <a:lnTo>
                  <a:pt x="4752642" y="5597329"/>
                </a:lnTo>
                <a:lnTo>
                  <a:pt x="0" y="5597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67282" y="3802809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Cuadrado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67282" y="1986278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el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82843" y="6271897"/>
            <a:ext cx="4955939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Soy una superficie con 4 lados y 4 esquinas, formada por 4 lineas rectas iguales.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9673648" y="1764809"/>
            <a:ext cx="8767644" cy="8636293"/>
          </a:xfrm>
          <a:custGeom>
            <a:avLst/>
            <a:gdLst/>
            <a:ahLst/>
            <a:cxnLst/>
            <a:rect r="r" b="b" t="t" l="l"/>
            <a:pathLst>
              <a:path h="8636293" w="8767644">
                <a:moveTo>
                  <a:pt x="0" y="8636293"/>
                </a:moveTo>
                <a:lnTo>
                  <a:pt x="8767644" y="8636293"/>
                </a:lnTo>
                <a:lnTo>
                  <a:pt x="8767644" y="0"/>
                </a:lnTo>
                <a:lnTo>
                  <a:pt x="0" y="0"/>
                </a:lnTo>
                <a:lnTo>
                  <a:pt x="0" y="863629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3083366" y="2862193"/>
            <a:ext cx="8736753" cy="2812032"/>
          </a:xfrm>
          <a:custGeom>
            <a:avLst/>
            <a:gdLst/>
            <a:ahLst/>
            <a:cxnLst/>
            <a:rect r="r" b="b" t="t" l="l"/>
            <a:pathLst>
              <a:path h="2812032" w="8736753">
                <a:moveTo>
                  <a:pt x="0" y="0"/>
                </a:moveTo>
                <a:lnTo>
                  <a:pt x="8736753" y="0"/>
                </a:lnTo>
                <a:lnTo>
                  <a:pt x="8736753" y="2812032"/>
                </a:lnTo>
                <a:lnTo>
                  <a:pt x="0" y="28120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2336" y="3985193"/>
            <a:ext cx="3245629" cy="3758097"/>
          </a:xfrm>
          <a:custGeom>
            <a:avLst/>
            <a:gdLst/>
            <a:ahLst/>
            <a:cxnLst/>
            <a:rect r="r" b="b" t="t" l="l"/>
            <a:pathLst>
              <a:path h="3758097" w="3245629">
                <a:moveTo>
                  <a:pt x="0" y="0"/>
                </a:moveTo>
                <a:lnTo>
                  <a:pt x="3245629" y="0"/>
                </a:lnTo>
                <a:lnTo>
                  <a:pt x="3245629" y="3758097"/>
                </a:lnTo>
                <a:lnTo>
                  <a:pt x="0" y="37580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084183" y="3985193"/>
            <a:ext cx="3751264" cy="3758097"/>
          </a:xfrm>
          <a:custGeom>
            <a:avLst/>
            <a:gdLst/>
            <a:ahLst/>
            <a:cxnLst/>
            <a:rect r="r" b="b" t="t" l="l"/>
            <a:pathLst>
              <a:path h="3758097" w="3751264">
                <a:moveTo>
                  <a:pt x="0" y="0"/>
                </a:moveTo>
                <a:lnTo>
                  <a:pt x="3751265" y="0"/>
                </a:lnTo>
                <a:lnTo>
                  <a:pt x="3751265" y="3758097"/>
                </a:lnTo>
                <a:lnTo>
                  <a:pt x="0" y="3758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77567" y="3985193"/>
            <a:ext cx="3758097" cy="3758097"/>
          </a:xfrm>
          <a:custGeom>
            <a:avLst/>
            <a:gdLst/>
            <a:ahLst/>
            <a:cxnLst/>
            <a:rect r="r" b="b" t="t" l="l"/>
            <a:pathLst>
              <a:path h="3758097" w="3758097">
                <a:moveTo>
                  <a:pt x="0" y="0"/>
                </a:moveTo>
                <a:lnTo>
                  <a:pt x="3758097" y="0"/>
                </a:lnTo>
                <a:lnTo>
                  <a:pt x="3758097" y="3758097"/>
                </a:lnTo>
                <a:lnTo>
                  <a:pt x="0" y="37580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21666" y="4422621"/>
            <a:ext cx="3369682" cy="3320669"/>
          </a:xfrm>
          <a:custGeom>
            <a:avLst/>
            <a:gdLst/>
            <a:ahLst/>
            <a:cxnLst/>
            <a:rect r="r" b="b" t="t" l="l"/>
            <a:pathLst>
              <a:path h="3320669" w="3369682">
                <a:moveTo>
                  <a:pt x="0" y="0"/>
                </a:moveTo>
                <a:lnTo>
                  <a:pt x="3369683" y="0"/>
                </a:lnTo>
                <a:lnTo>
                  <a:pt x="3369683" y="3320669"/>
                </a:lnTo>
                <a:lnTo>
                  <a:pt x="0" y="33206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87601" y="7931736"/>
            <a:ext cx="2375099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caja de regalo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51677" y="1012998"/>
            <a:ext cx="5984646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trike="noStrike" u="none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como...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63654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ventana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62427" y="7931736"/>
            <a:ext cx="2488162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cuaderno de notas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60454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pintura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E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362780" y="-1134465"/>
            <a:ext cx="4782960" cy="5561582"/>
          </a:xfrm>
          <a:custGeom>
            <a:avLst/>
            <a:gdLst/>
            <a:ahLst/>
            <a:cxnLst/>
            <a:rect r="r" b="b" t="t" l="l"/>
            <a:pathLst>
              <a:path h="5561582" w="4782960">
                <a:moveTo>
                  <a:pt x="0" y="0"/>
                </a:moveTo>
                <a:lnTo>
                  <a:pt x="4782960" y="0"/>
                </a:lnTo>
                <a:lnTo>
                  <a:pt x="4782960" y="5561581"/>
                </a:lnTo>
                <a:lnTo>
                  <a:pt x="0" y="55615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25308" y="6819406"/>
            <a:ext cx="4175413" cy="4592954"/>
          </a:xfrm>
          <a:custGeom>
            <a:avLst/>
            <a:gdLst/>
            <a:ahLst/>
            <a:cxnLst/>
            <a:rect r="r" b="b" t="t" l="l"/>
            <a:pathLst>
              <a:path h="4592954" w="4175413">
                <a:moveTo>
                  <a:pt x="0" y="0"/>
                </a:moveTo>
                <a:lnTo>
                  <a:pt x="4175412" y="0"/>
                </a:lnTo>
                <a:lnTo>
                  <a:pt x="4175412" y="4592954"/>
                </a:lnTo>
                <a:lnTo>
                  <a:pt x="0" y="45929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599397" y="3175591"/>
            <a:ext cx="4846886" cy="4758760"/>
          </a:xfrm>
          <a:custGeom>
            <a:avLst/>
            <a:gdLst/>
            <a:ahLst/>
            <a:cxnLst/>
            <a:rect r="r" b="b" t="t" l="l"/>
            <a:pathLst>
              <a:path h="4758760" w="4846886">
                <a:moveTo>
                  <a:pt x="4846885" y="0"/>
                </a:moveTo>
                <a:lnTo>
                  <a:pt x="0" y="0"/>
                </a:lnTo>
                <a:lnTo>
                  <a:pt x="0" y="4758761"/>
                </a:lnTo>
                <a:lnTo>
                  <a:pt x="4846885" y="4758761"/>
                </a:lnTo>
                <a:lnTo>
                  <a:pt x="484688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834459" y="1171117"/>
            <a:ext cx="5586651" cy="7944766"/>
            <a:chOff x="0" y="0"/>
            <a:chExt cx="1471381" cy="209244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71381" cy="2092449"/>
            </a:xfrm>
            <a:custGeom>
              <a:avLst/>
              <a:gdLst/>
              <a:ahLst/>
              <a:cxnLst/>
              <a:rect r="r" b="b" t="t" l="l"/>
              <a:pathLst>
                <a:path h="2092449" w="1471381">
                  <a:moveTo>
                    <a:pt x="0" y="0"/>
                  </a:moveTo>
                  <a:lnTo>
                    <a:pt x="1471381" y="0"/>
                  </a:lnTo>
                  <a:lnTo>
                    <a:pt x="1471381" y="2092449"/>
                  </a:lnTo>
                  <a:lnTo>
                    <a:pt x="0" y="2092449"/>
                  </a:lnTo>
                  <a:close/>
                </a:path>
              </a:pathLst>
            </a:custGeom>
            <a:solidFill>
              <a:srgbClr val="7BABE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471381" cy="21400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059670" y="2875828"/>
            <a:ext cx="5136229" cy="3614621"/>
          </a:xfrm>
          <a:custGeom>
            <a:avLst/>
            <a:gdLst/>
            <a:ahLst/>
            <a:cxnLst/>
            <a:rect r="r" b="b" t="t" l="l"/>
            <a:pathLst>
              <a:path h="3614621" w="5136229">
                <a:moveTo>
                  <a:pt x="0" y="0"/>
                </a:moveTo>
                <a:lnTo>
                  <a:pt x="5136229" y="0"/>
                </a:lnTo>
                <a:lnTo>
                  <a:pt x="5136229" y="3614621"/>
                </a:lnTo>
                <a:lnTo>
                  <a:pt x="0" y="36146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006702" y="6490449"/>
            <a:ext cx="4993029" cy="4357553"/>
          </a:xfrm>
          <a:custGeom>
            <a:avLst/>
            <a:gdLst/>
            <a:ahLst/>
            <a:cxnLst/>
            <a:rect r="r" b="b" t="t" l="l"/>
            <a:pathLst>
              <a:path h="4357553" w="4993029">
                <a:moveTo>
                  <a:pt x="0" y="0"/>
                </a:moveTo>
                <a:lnTo>
                  <a:pt x="4993030" y="0"/>
                </a:lnTo>
                <a:lnTo>
                  <a:pt x="4993030" y="4357553"/>
                </a:lnTo>
                <a:lnTo>
                  <a:pt x="0" y="43575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796034" y="3502771"/>
            <a:ext cx="7657507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Rectángulo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231257" y="1686240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el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964816" y="5971860"/>
            <a:ext cx="5319943" cy="240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Soy una superficie con 4 lados y 4 esquinas, formada 4 lineas rectas. Dos de mis lados son largos y dos son cortos.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1650707"/>
            <a:ext cx="8767644" cy="8636293"/>
          </a:xfrm>
          <a:custGeom>
            <a:avLst/>
            <a:gdLst/>
            <a:ahLst/>
            <a:cxnLst/>
            <a:rect r="r" b="b" t="t" l="l"/>
            <a:pathLst>
              <a:path h="8636293" w="8767644">
                <a:moveTo>
                  <a:pt x="8767644" y="8636293"/>
                </a:moveTo>
                <a:lnTo>
                  <a:pt x="0" y="8636293"/>
                </a:lnTo>
                <a:lnTo>
                  <a:pt x="0" y="0"/>
                </a:lnTo>
                <a:lnTo>
                  <a:pt x="8767644" y="0"/>
                </a:lnTo>
                <a:lnTo>
                  <a:pt x="8767644" y="863629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8635" y="3628490"/>
            <a:ext cx="2603546" cy="4114800"/>
          </a:xfrm>
          <a:custGeom>
            <a:avLst/>
            <a:gdLst/>
            <a:ahLst/>
            <a:cxnLst/>
            <a:rect r="r" b="b" t="t" l="l"/>
            <a:pathLst>
              <a:path h="4114800" w="2603546">
                <a:moveTo>
                  <a:pt x="0" y="0"/>
                </a:moveTo>
                <a:lnTo>
                  <a:pt x="2603546" y="0"/>
                </a:lnTo>
                <a:lnTo>
                  <a:pt x="26035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16956" y="3628490"/>
            <a:ext cx="2461399" cy="4114800"/>
          </a:xfrm>
          <a:custGeom>
            <a:avLst/>
            <a:gdLst/>
            <a:ahLst/>
            <a:cxnLst/>
            <a:rect r="r" b="b" t="t" l="l"/>
            <a:pathLst>
              <a:path h="4114800" w="2461399">
                <a:moveTo>
                  <a:pt x="0" y="0"/>
                </a:moveTo>
                <a:lnTo>
                  <a:pt x="2461398" y="0"/>
                </a:lnTo>
                <a:lnTo>
                  <a:pt x="24613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713129" y="3628490"/>
            <a:ext cx="2124733" cy="4114800"/>
          </a:xfrm>
          <a:custGeom>
            <a:avLst/>
            <a:gdLst/>
            <a:ahLst/>
            <a:cxnLst/>
            <a:rect r="r" b="b" t="t" l="l"/>
            <a:pathLst>
              <a:path h="4114800" w="2124733">
                <a:moveTo>
                  <a:pt x="0" y="0"/>
                </a:moveTo>
                <a:lnTo>
                  <a:pt x="2124733" y="0"/>
                </a:lnTo>
                <a:lnTo>
                  <a:pt x="21247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72637" y="3628490"/>
            <a:ext cx="3336729" cy="4114800"/>
          </a:xfrm>
          <a:custGeom>
            <a:avLst/>
            <a:gdLst/>
            <a:ahLst/>
            <a:cxnLst/>
            <a:rect r="r" b="b" t="t" l="l"/>
            <a:pathLst>
              <a:path h="4114800" w="3336729">
                <a:moveTo>
                  <a:pt x="0" y="0"/>
                </a:moveTo>
                <a:lnTo>
                  <a:pt x="3336728" y="0"/>
                </a:lnTo>
                <a:lnTo>
                  <a:pt x="33367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13129" y="-94958"/>
            <a:ext cx="8736753" cy="2812032"/>
          </a:xfrm>
          <a:custGeom>
            <a:avLst/>
            <a:gdLst/>
            <a:ahLst/>
            <a:cxnLst/>
            <a:rect r="r" b="b" t="t" l="l"/>
            <a:pathLst>
              <a:path h="2812032" w="8736753">
                <a:moveTo>
                  <a:pt x="0" y="0"/>
                </a:moveTo>
                <a:lnTo>
                  <a:pt x="8736753" y="0"/>
                </a:lnTo>
                <a:lnTo>
                  <a:pt x="8736753" y="2812032"/>
                </a:lnTo>
                <a:lnTo>
                  <a:pt x="0" y="28120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69119" y="7931736"/>
            <a:ext cx="2422577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barra de chocolate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51677" y="1012998"/>
            <a:ext cx="5984646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trike="noStrike" u="none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como...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78803" y="7931736"/>
            <a:ext cx="213770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armario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620004" y="7931736"/>
            <a:ext cx="231098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puerta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695189" y="7931736"/>
            <a:ext cx="2691624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libreta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E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85064" y="6741272"/>
            <a:ext cx="5086473" cy="4559330"/>
          </a:xfrm>
          <a:custGeom>
            <a:avLst/>
            <a:gdLst/>
            <a:ahLst/>
            <a:cxnLst/>
            <a:rect r="r" b="b" t="t" l="l"/>
            <a:pathLst>
              <a:path h="4559330" w="5086473">
                <a:moveTo>
                  <a:pt x="0" y="0"/>
                </a:moveTo>
                <a:lnTo>
                  <a:pt x="5086474" y="0"/>
                </a:lnTo>
                <a:lnTo>
                  <a:pt x="5086474" y="4559330"/>
                </a:lnTo>
                <a:lnTo>
                  <a:pt x="0" y="4559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52352" y="1088680"/>
            <a:ext cx="6237734" cy="8109641"/>
            <a:chOff x="0" y="0"/>
            <a:chExt cx="843201" cy="109624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43201" cy="1096240"/>
            </a:xfrm>
            <a:custGeom>
              <a:avLst/>
              <a:gdLst/>
              <a:ahLst/>
              <a:cxnLst/>
              <a:rect r="r" b="b" t="t" l="l"/>
              <a:pathLst>
                <a:path h="1096240" w="843201">
                  <a:moveTo>
                    <a:pt x="421600" y="0"/>
                  </a:moveTo>
                  <a:cubicBezTo>
                    <a:pt x="188757" y="0"/>
                    <a:pt x="0" y="245402"/>
                    <a:pt x="0" y="548120"/>
                  </a:cubicBezTo>
                  <a:cubicBezTo>
                    <a:pt x="0" y="850838"/>
                    <a:pt x="188757" y="1096240"/>
                    <a:pt x="421600" y="1096240"/>
                  </a:cubicBezTo>
                  <a:cubicBezTo>
                    <a:pt x="654444" y="1096240"/>
                    <a:pt x="843201" y="850838"/>
                    <a:pt x="843201" y="548120"/>
                  </a:cubicBezTo>
                  <a:cubicBezTo>
                    <a:pt x="843201" y="245402"/>
                    <a:pt x="654444" y="0"/>
                    <a:pt x="421600" y="0"/>
                  </a:cubicBezTo>
                  <a:close/>
                </a:path>
              </a:pathLst>
            </a:custGeom>
            <a:solidFill>
              <a:srgbClr val="FFD05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9050" y="55148"/>
              <a:ext cx="685101" cy="9383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726059" y="3410618"/>
            <a:ext cx="5490319" cy="3465764"/>
          </a:xfrm>
          <a:custGeom>
            <a:avLst/>
            <a:gdLst/>
            <a:ahLst/>
            <a:cxnLst/>
            <a:rect r="r" b="b" t="t" l="l"/>
            <a:pathLst>
              <a:path h="3465764" w="5490319">
                <a:moveTo>
                  <a:pt x="0" y="0"/>
                </a:moveTo>
                <a:lnTo>
                  <a:pt x="5490319" y="0"/>
                </a:lnTo>
                <a:lnTo>
                  <a:pt x="5490319" y="3465764"/>
                </a:lnTo>
                <a:lnTo>
                  <a:pt x="0" y="34657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346213" y="-689524"/>
            <a:ext cx="4319347" cy="4969960"/>
          </a:xfrm>
          <a:custGeom>
            <a:avLst/>
            <a:gdLst/>
            <a:ahLst/>
            <a:cxnLst/>
            <a:rect r="r" b="b" t="t" l="l"/>
            <a:pathLst>
              <a:path h="4969960" w="4319347">
                <a:moveTo>
                  <a:pt x="0" y="0"/>
                </a:moveTo>
                <a:lnTo>
                  <a:pt x="4319347" y="0"/>
                </a:lnTo>
                <a:lnTo>
                  <a:pt x="4319347" y="4969960"/>
                </a:lnTo>
                <a:lnTo>
                  <a:pt x="0" y="4969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68041" y="3037233"/>
            <a:ext cx="3697519" cy="4924057"/>
          </a:xfrm>
          <a:custGeom>
            <a:avLst/>
            <a:gdLst/>
            <a:ahLst/>
            <a:cxnLst/>
            <a:rect r="r" b="b" t="t" l="l"/>
            <a:pathLst>
              <a:path h="4924057" w="3697519">
                <a:moveTo>
                  <a:pt x="0" y="0"/>
                </a:moveTo>
                <a:lnTo>
                  <a:pt x="3697519" y="0"/>
                </a:lnTo>
                <a:lnTo>
                  <a:pt x="3697519" y="4924056"/>
                </a:lnTo>
                <a:lnTo>
                  <a:pt x="0" y="49240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148587" y="3802809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Óvalo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48587" y="1986278"/>
            <a:ext cx="6787062" cy="18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60"/>
              </a:lnSpc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el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49794" y="6271897"/>
            <a:ext cx="5984646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Soy una superficie curva y alargada formada por una línea cerrada, no tengo lineas rectas.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3048489" y="2893130"/>
            <a:ext cx="8736753" cy="2812032"/>
          </a:xfrm>
          <a:custGeom>
            <a:avLst/>
            <a:gdLst/>
            <a:ahLst/>
            <a:cxnLst/>
            <a:rect r="r" b="b" t="t" l="l"/>
            <a:pathLst>
              <a:path h="2812032" w="8736753">
                <a:moveTo>
                  <a:pt x="0" y="0"/>
                </a:moveTo>
                <a:lnTo>
                  <a:pt x="8736753" y="0"/>
                </a:lnTo>
                <a:lnTo>
                  <a:pt x="8736753" y="2812032"/>
                </a:lnTo>
                <a:lnTo>
                  <a:pt x="0" y="28120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30171" y="3560888"/>
            <a:ext cx="3074878" cy="4114800"/>
          </a:xfrm>
          <a:custGeom>
            <a:avLst/>
            <a:gdLst/>
            <a:ahLst/>
            <a:cxnLst/>
            <a:rect r="r" b="b" t="t" l="l"/>
            <a:pathLst>
              <a:path h="4114800" w="3074878">
                <a:moveTo>
                  <a:pt x="0" y="0"/>
                </a:moveTo>
                <a:lnTo>
                  <a:pt x="3074878" y="0"/>
                </a:lnTo>
                <a:lnTo>
                  <a:pt x="30748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16072" y="3560888"/>
            <a:ext cx="5178810" cy="4114800"/>
          </a:xfrm>
          <a:custGeom>
            <a:avLst/>
            <a:gdLst/>
            <a:ahLst/>
            <a:cxnLst/>
            <a:rect r="r" b="b" t="t" l="l"/>
            <a:pathLst>
              <a:path h="4114800" w="5178810">
                <a:moveTo>
                  <a:pt x="0" y="0"/>
                </a:moveTo>
                <a:lnTo>
                  <a:pt x="5178810" y="0"/>
                </a:lnTo>
                <a:lnTo>
                  <a:pt x="5178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5400000">
            <a:off x="12607210" y="4593281"/>
            <a:ext cx="8736753" cy="2812032"/>
          </a:xfrm>
          <a:custGeom>
            <a:avLst/>
            <a:gdLst/>
            <a:ahLst/>
            <a:cxnLst/>
            <a:rect r="r" b="b" t="t" l="l"/>
            <a:pathLst>
              <a:path h="2812032" w="8736753">
                <a:moveTo>
                  <a:pt x="0" y="2812032"/>
                </a:moveTo>
                <a:lnTo>
                  <a:pt x="8736753" y="2812032"/>
                </a:lnTo>
                <a:lnTo>
                  <a:pt x="8736753" y="0"/>
                </a:lnTo>
                <a:lnTo>
                  <a:pt x="0" y="0"/>
                </a:lnTo>
                <a:lnTo>
                  <a:pt x="0" y="281203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111393" y="3560888"/>
            <a:ext cx="2446436" cy="4114800"/>
          </a:xfrm>
          <a:custGeom>
            <a:avLst/>
            <a:gdLst/>
            <a:ahLst/>
            <a:cxnLst/>
            <a:rect r="r" b="b" t="t" l="l"/>
            <a:pathLst>
              <a:path h="4114800" w="2446436">
                <a:moveTo>
                  <a:pt x="0" y="0"/>
                </a:moveTo>
                <a:lnTo>
                  <a:pt x="2446436" y="0"/>
                </a:lnTo>
                <a:lnTo>
                  <a:pt x="24464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21560" y="2907574"/>
            <a:ext cx="2278000" cy="5966191"/>
          </a:xfrm>
          <a:custGeom>
            <a:avLst/>
            <a:gdLst/>
            <a:ahLst/>
            <a:cxnLst/>
            <a:rect r="r" b="b" t="t" l="l"/>
            <a:pathLst>
              <a:path h="5966191" w="2278000">
                <a:moveTo>
                  <a:pt x="0" y="0"/>
                </a:moveTo>
                <a:lnTo>
                  <a:pt x="2278000" y="0"/>
                </a:lnTo>
                <a:lnTo>
                  <a:pt x="2278000" y="5966191"/>
                </a:lnTo>
                <a:lnTo>
                  <a:pt x="0" y="59661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45537" y="7931736"/>
            <a:ext cx="264414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huevo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51677" y="1012998"/>
            <a:ext cx="5984646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trike="noStrike" u="none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Soy como...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22460" y="7931736"/>
            <a:ext cx="2216836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globo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09315" y="7931736"/>
            <a:ext cx="299232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una sandía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115409" y="7931736"/>
            <a:ext cx="2438404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un espejo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C5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-126610" y="-95918"/>
            <a:ext cx="7589276" cy="6147411"/>
          </a:xfrm>
          <a:custGeom>
            <a:avLst/>
            <a:gdLst/>
            <a:ahLst/>
            <a:cxnLst/>
            <a:rect r="r" b="b" t="t" l="l"/>
            <a:pathLst>
              <a:path h="6147411" w="7589276">
                <a:moveTo>
                  <a:pt x="0" y="6147411"/>
                </a:moveTo>
                <a:lnTo>
                  <a:pt x="7589276" y="6147411"/>
                </a:lnTo>
                <a:lnTo>
                  <a:pt x="7589276" y="0"/>
                </a:lnTo>
                <a:lnTo>
                  <a:pt x="0" y="0"/>
                </a:lnTo>
                <a:lnTo>
                  <a:pt x="0" y="614741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59530" y="7048638"/>
            <a:ext cx="4846886" cy="4758760"/>
          </a:xfrm>
          <a:custGeom>
            <a:avLst/>
            <a:gdLst/>
            <a:ahLst/>
            <a:cxnLst/>
            <a:rect r="r" b="b" t="t" l="l"/>
            <a:pathLst>
              <a:path h="4758760" w="4846886">
                <a:moveTo>
                  <a:pt x="0" y="0"/>
                </a:moveTo>
                <a:lnTo>
                  <a:pt x="4846886" y="0"/>
                </a:lnTo>
                <a:lnTo>
                  <a:pt x="4846886" y="4758760"/>
                </a:lnTo>
                <a:lnTo>
                  <a:pt x="0" y="4758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370091">
            <a:off x="13318813" y="-462218"/>
            <a:ext cx="6375963" cy="4451581"/>
          </a:xfrm>
          <a:custGeom>
            <a:avLst/>
            <a:gdLst/>
            <a:ahLst/>
            <a:cxnLst/>
            <a:rect r="r" b="b" t="t" l="l"/>
            <a:pathLst>
              <a:path h="4451581" w="6375963">
                <a:moveTo>
                  <a:pt x="0" y="0"/>
                </a:moveTo>
                <a:lnTo>
                  <a:pt x="6375963" y="0"/>
                </a:lnTo>
                <a:lnTo>
                  <a:pt x="6375963" y="4451582"/>
                </a:lnTo>
                <a:lnTo>
                  <a:pt x="0" y="44515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10232">
            <a:off x="8438009" y="-2018884"/>
            <a:ext cx="4993029" cy="4357553"/>
          </a:xfrm>
          <a:custGeom>
            <a:avLst/>
            <a:gdLst/>
            <a:ahLst/>
            <a:cxnLst/>
            <a:rect r="r" b="b" t="t" l="l"/>
            <a:pathLst>
              <a:path h="4357553" w="4993029">
                <a:moveTo>
                  <a:pt x="4993030" y="0"/>
                </a:moveTo>
                <a:lnTo>
                  <a:pt x="0" y="0"/>
                </a:lnTo>
                <a:lnTo>
                  <a:pt x="0" y="4357553"/>
                </a:lnTo>
                <a:lnTo>
                  <a:pt x="4993030" y="4357553"/>
                </a:lnTo>
                <a:lnTo>
                  <a:pt x="499303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1305" y="7437665"/>
            <a:ext cx="3968384" cy="2013955"/>
          </a:xfrm>
          <a:custGeom>
            <a:avLst/>
            <a:gdLst/>
            <a:ahLst/>
            <a:cxnLst/>
            <a:rect r="r" b="b" t="t" l="l"/>
            <a:pathLst>
              <a:path h="2013955" w="3968384">
                <a:moveTo>
                  <a:pt x="0" y="0"/>
                </a:moveTo>
                <a:lnTo>
                  <a:pt x="3968385" y="0"/>
                </a:lnTo>
                <a:lnTo>
                  <a:pt x="3968385" y="2013955"/>
                </a:lnTo>
                <a:lnTo>
                  <a:pt x="0" y="20139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23327">
            <a:off x="1319634" y="2014230"/>
            <a:ext cx="3648627" cy="3718346"/>
          </a:xfrm>
          <a:custGeom>
            <a:avLst/>
            <a:gdLst/>
            <a:ahLst/>
            <a:cxnLst/>
            <a:rect r="r" b="b" t="t" l="l"/>
            <a:pathLst>
              <a:path h="3718346" w="3648627">
                <a:moveTo>
                  <a:pt x="0" y="0"/>
                </a:moveTo>
                <a:lnTo>
                  <a:pt x="3648627" y="0"/>
                </a:lnTo>
                <a:lnTo>
                  <a:pt x="3648627" y="3718346"/>
                </a:lnTo>
                <a:lnTo>
                  <a:pt x="0" y="37183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319634" y="3707124"/>
            <a:ext cx="4260056" cy="426005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ABE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-328745">
            <a:off x="2769560" y="4454502"/>
            <a:ext cx="1990601" cy="2556149"/>
          </a:xfrm>
          <a:custGeom>
            <a:avLst/>
            <a:gdLst/>
            <a:ahLst/>
            <a:cxnLst/>
            <a:rect r="r" b="b" t="t" l="l"/>
            <a:pathLst>
              <a:path h="2556149" w="1990601">
                <a:moveTo>
                  <a:pt x="1990601" y="0"/>
                </a:moveTo>
                <a:lnTo>
                  <a:pt x="0" y="0"/>
                </a:lnTo>
                <a:lnTo>
                  <a:pt x="0" y="2556149"/>
                </a:lnTo>
                <a:lnTo>
                  <a:pt x="1990601" y="2556149"/>
                </a:lnTo>
                <a:lnTo>
                  <a:pt x="199060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013984" y="2089529"/>
            <a:ext cx="9361982" cy="1883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360"/>
              </a:lnSpc>
              <a:spcBef>
                <a:spcPct val="0"/>
              </a:spcBef>
            </a:pPr>
            <a:r>
              <a:rPr lang="en-US" sz="10971" strike="noStrike" u="none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Actividad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38721" y="4465996"/>
            <a:ext cx="8912507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Ahora que conoces las figuras y sus características, ¿puedes encontrarlas en tu entorno?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38721" y="6168646"/>
            <a:ext cx="8912507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Busca y encuentra un objeto con la forma de cada una de las figuras geométricas, ¡la primera persona que tenga todos correctamente gana!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C5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-126610" y="-95918"/>
            <a:ext cx="7589276" cy="6147411"/>
          </a:xfrm>
          <a:custGeom>
            <a:avLst/>
            <a:gdLst/>
            <a:ahLst/>
            <a:cxnLst/>
            <a:rect r="r" b="b" t="t" l="l"/>
            <a:pathLst>
              <a:path h="6147411" w="7589276">
                <a:moveTo>
                  <a:pt x="0" y="6147411"/>
                </a:moveTo>
                <a:lnTo>
                  <a:pt x="7589276" y="6147411"/>
                </a:lnTo>
                <a:lnTo>
                  <a:pt x="7589276" y="0"/>
                </a:lnTo>
                <a:lnTo>
                  <a:pt x="0" y="0"/>
                </a:lnTo>
                <a:lnTo>
                  <a:pt x="0" y="614741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59530" y="7048638"/>
            <a:ext cx="4846886" cy="4758760"/>
          </a:xfrm>
          <a:custGeom>
            <a:avLst/>
            <a:gdLst/>
            <a:ahLst/>
            <a:cxnLst/>
            <a:rect r="r" b="b" t="t" l="l"/>
            <a:pathLst>
              <a:path h="4758760" w="4846886">
                <a:moveTo>
                  <a:pt x="0" y="0"/>
                </a:moveTo>
                <a:lnTo>
                  <a:pt x="4846886" y="0"/>
                </a:lnTo>
                <a:lnTo>
                  <a:pt x="4846886" y="4758760"/>
                </a:lnTo>
                <a:lnTo>
                  <a:pt x="0" y="4758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370091">
            <a:off x="13318813" y="-462218"/>
            <a:ext cx="6375963" cy="4451581"/>
          </a:xfrm>
          <a:custGeom>
            <a:avLst/>
            <a:gdLst/>
            <a:ahLst/>
            <a:cxnLst/>
            <a:rect r="r" b="b" t="t" l="l"/>
            <a:pathLst>
              <a:path h="4451581" w="6375963">
                <a:moveTo>
                  <a:pt x="0" y="0"/>
                </a:moveTo>
                <a:lnTo>
                  <a:pt x="6375963" y="0"/>
                </a:lnTo>
                <a:lnTo>
                  <a:pt x="6375963" y="4451582"/>
                </a:lnTo>
                <a:lnTo>
                  <a:pt x="0" y="44515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10232">
            <a:off x="8438009" y="-2018884"/>
            <a:ext cx="4993029" cy="4357553"/>
          </a:xfrm>
          <a:custGeom>
            <a:avLst/>
            <a:gdLst/>
            <a:ahLst/>
            <a:cxnLst/>
            <a:rect r="r" b="b" t="t" l="l"/>
            <a:pathLst>
              <a:path h="4357553" w="4993029">
                <a:moveTo>
                  <a:pt x="4993030" y="0"/>
                </a:moveTo>
                <a:lnTo>
                  <a:pt x="0" y="0"/>
                </a:lnTo>
                <a:lnTo>
                  <a:pt x="0" y="4357553"/>
                </a:lnTo>
                <a:lnTo>
                  <a:pt x="4993030" y="4357553"/>
                </a:lnTo>
                <a:lnTo>
                  <a:pt x="499303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1305" y="7437665"/>
            <a:ext cx="3968384" cy="2013955"/>
          </a:xfrm>
          <a:custGeom>
            <a:avLst/>
            <a:gdLst/>
            <a:ahLst/>
            <a:cxnLst/>
            <a:rect r="r" b="b" t="t" l="l"/>
            <a:pathLst>
              <a:path h="2013955" w="3968384">
                <a:moveTo>
                  <a:pt x="0" y="0"/>
                </a:moveTo>
                <a:lnTo>
                  <a:pt x="3968385" y="0"/>
                </a:lnTo>
                <a:lnTo>
                  <a:pt x="3968385" y="2013955"/>
                </a:lnTo>
                <a:lnTo>
                  <a:pt x="0" y="20139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23327">
            <a:off x="1319634" y="2014230"/>
            <a:ext cx="3648627" cy="3718346"/>
          </a:xfrm>
          <a:custGeom>
            <a:avLst/>
            <a:gdLst/>
            <a:ahLst/>
            <a:cxnLst/>
            <a:rect r="r" b="b" t="t" l="l"/>
            <a:pathLst>
              <a:path h="3718346" w="3648627">
                <a:moveTo>
                  <a:pt x="0" y="0"/>
                </a:moveTo>
                <a:lnTo>
                  <a:pt x="3648627" y="0"/>
                </a:lnTo>
                <a:lnTo>
                  <a:pt x="3648627" y="3718346"/>
                </a:lnTo>
                <a:lnTo>
                  <a:pt x="0" y="37183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319634" y="3707124"/>
            <a:ext cx="4260056" cy="426005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ABE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-328745">
            <a:off x="2769560" y="4454502"/>
            <a:ext cx="1990601" cy="2556149"/>
          </a:xfrm>
          <a:custGeom>
            <a:avLst/>
            <a:gdLst/>
            <a:ahLst/>
            <a:cxnLst/>
            <a:rect r="r" b="b" t="t" l="l"/>
            <a:pathLst>
              <a:path h="2556149" w="1990601">
                <a:moveTo>
                  <a:pt x="1990601" y="0"/>
                </a:moveTo>
                <a:lnTo>
                  <a:pt x="0" y="0"/>
                </a:lnTo>
                <a:lnTo>
                  <a:pt x="0" y="2556149"/>
                </a:lnTo>
                <a:lnTo>
                  <a:pt x="1990601" y="2556149"/>
                </a:lnTo>
                <a:lnTo>
                  <a:pt x="199060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789246" y="2822120"/>
            <a:ext cx="9361982" cy="1883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360"/>
              </a:lnSpc>
              <a:spcBef>
                <a:spcPct val="0"/>
              </a:spcBef>
            </a:pPr>
            <a:r>
              <a:rPr lang="en-US" sz="10971">
                <a:solidFill>
                  <a:srgbClr val="0F0A0B"/>
                </a:solidFill>
                <a:latin typeface="More Sugar"/>
                <a:ea typeface="More Sugar"/>
                <a:cs typeface="More Sugar"/>
                <a:sym typeface="More Sugar"/>
              </a:rPr>
              <a:t>Gracias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38721" y="5577875"/>
            <a:ext cx="8912507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4599">
                <a:solidFill>
                  <a:srgbClr val="0F0A0B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 jugar con las figuras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DAG5u8CRJRw</dc:identifier>
  <dcterms:modified xsi:type="dcterms:W3CDTF">2011-08-01T06:04:30Z</dcterms:modified>
  <cp:revision>1</cp:revision>
  <dc:title>Presentación Figuras Geométricas Orgánico Amarillo</dc:title>
</cp:coreProperties>
</file>