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KG Primary Penmanship" charset="1" panose="02000506000000020003"/>
      <p:regular r:id="rId16"/>
    </p:embeddedFont>
    <p:embeddedFont>
      <p:font typeface="Vintage Goods" charset="1" panose="00000000000000000000"/>
      <p:regular r:id="rId17"/>
    </p:embeddedFont>
    <p:embeddedFont>
      <p:font typeface="Mango AC" charset="1" panose="000000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png" Type="http://schemas.openxmlformats.org/officeDocument/2006/relationships/image"/><Relationship Id="rId30" Target="../media/image29.svg" Type="http://schemas.openxmlformats.org/officeDocument/2006/relationships/image"/><Relationship Id="rId31" Target="../media/image30.png" Type="http://schemas.openxmlformats.org/officeDocument/2006/relationships/image"/><Relationship Id="rId32" Target="../media/image31.svg" Type="http://schemas.openxmlformats.org/officeDocument/2006/relationships/image"/><Relationship Id="rId33" Target="../media/image32.png" Type="http://schemas.openxmlformats.org/officeDocument/2006/relationships/image"/><Relationship Id="rId34" Target="../media/image33.svg" Type="http://schemas.openxmlformats.org/officeDocument/2006/relationships/image"/><Relationship Id="rId35" Target="../media/image34.png" Type="http://schemas.openxmlformats.org/officeDocument/2006/relationships/image"/><Relationship Id="rId36" Target="../media/image35.svg" Type="http://schemas.openxmlformats.org/officeDocument/2006/relationships/image"/><Relationship Id="rId37" Target="../media/image36.png" Type="http://schemas.openxmlformats.org/officeDocument/2006/relationships/image"/><Relationship Id="rId38" Target="../media/image37.svg" Type="http://schemas.openxmlformats.org/officeDocument/2006/relationships/image"/><Relationship Id="rId39" Target="../media/image38.png" Type="http://schemas.openxmlformats.org/officeDocument/2006/relationships/image"/><Relationship Id="rId4" Target="../media/image3.svg" Type="http://schemas.openxmlformats.org/officeDocument/2006/relationships/image"/><Relationship Id="rId40" Target="../media/image39.svg" Type="http://schemas.openxmlformats.org/officeDocument/2006/relationships/image"/><Relationship Id="rId41" Target="../media/image40.png" Type="http://schemas.openxmlformats.org/officeDocument/2006/relationships/image"/><Relationship Id="rId42" Target="../media/image41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svg" Type="http://schemas.openxmlformats.org/officeDocument/2006/relationships/image"/><Relationship Id="rId11" Target="../media/image48.png" Type="http://schemas.openxmlformats.org/officeDocument/2006/relationships/image"/><Relationship Id="rId12" Target="../media/image49.svg" Type="http://schemas.openxmlformats.org/officeDocument/2006/relationships/image"/><Relationship Id="rId13" Target="../media/image50.png" Type="http://schemas.openxmlformats.org/officeDocument/2006/relationships/image"/><Relationship Id="rId14" Target="../media/image51.svg" Type="http://schemas.openxmlformats.org/officeDocument/2006/relationships/image"/><Relationship Id="rId15" Target="../media/image12.png" Type="http://schemas.openxmlformats.org/officeDocument/2006/relationships/image"/><Relationship Id="rId16" Target="../media/image13.svg" Type="http://schemas.openxmlformats.org/officeDocument/2006/relationships/image"/><Relationship Id="rId17" Target="../media/image52.png" Type="http://schemas.openxmlformats.org/officeDocument/2006/relationships/image"/><Relationship Id="rId18" Target="../media/image53.svg" Type="http://schemas.openxmlformats.org/officeDocument/2006/relationships/image"/><Relationship Id="rId2" Target="../media/image1.jpeg" Type="http://schemas.openxmlformats.org/officeDocument/2006/relationships/image"/><Relationship Id="rId3" Target="../media/image42.png" Type="http://schemas.openxmlformats.org/officeDocument/2006/relationships/image"/><Relationship Id="rId4" Target="../media/image43.svg" Type="http://schemas.openxmlformats.org/officeDocument/2006/relationships/image"/><Relationship Id="rId5" Target="../media/image44.png" Type="http://schemas.openxmlformats.org/officeDocument/2006/relationships/image"/><Relationship Id="rId6" Target="../media/image45.svg" Type="http://schemas.openxmlformats.org/officeDocument/2006/relationships/image"/><Relationship Id="rId7" Target="../media/image46.png" Type="http://schemas.openxmlformats.org/officeDocument/2006/relationships/image"/><Relationship Id="rId8" Target="../media/image47.sv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56.png" Type="http://schemas.openxmlformats.org/officeDocument/2006/relationships/image"/><Relationship Id="rId12" Target="../media/image57.svg" Type="http://schemas.openxmlformats.org/officeDocument/2006/relationships/image"/><Relationship Id="rId13" Target="../media/image58.png" Type="http://schemas.openxmlformats.org/officeDocument/2006/relationships/image"/><Relationship Id="rId14" Target="../media/image59.svg" Type="http://schemas.openxmlformats.org/officeDocument/2006/relationships/image"/><Relationship Id="rId15" Target="../media/image60.png" Type="http://schemas.openxmlformats.org/officeDocument/2006/relationships/image"/><Relationship Id="rId16" Target="../media/image61.svg" Type="http://schemas.openxmlformats.org/officeDocument/2006/relationships/image"/><Relationship Id="rId17" Target="../media/image62.png" Type="http://schemas.openxmlformats.org/officeDocument/2006/relationships/image"/><Relationship Id="rId18" Target="../media/image63.svg" Type="http://schemas.openxmlformats.org/officeDocument/2006/relationships/image"/><Relationship Id="rId19" Target="../media/image38.png" Type="http://schemas.openxmlformats.org/officeDocument/2006/relationships/image"/><Relationship Id="rId2" Target="../media/image1.jpeg" Type="http://schemas.openxmlformats.org/officeDocument/2006/relationships/image"/><Relationship Id="rId20" Target="../media/image39.svg" Type="http://schemas.openxmlformats.org/officeDocument/2006/relationships/image"/><Relationship Id="rId21" Target="../media/image48.png" Type="http://schemas.openxmlformats.org/officeDocument/2006/relationships/image"/><Relationship Id="rId22" Target="../media/image49.svg" Type="http://schemas.openxmlformats.org/officeDocument/2006/relationships/image"/><Relationship Id="rId23" Target="../media/image46.png" Type="http://schemas.openxmlformats.org/officeDocument/2006/relationships/image"/><Relationship Id="rId24" Target="../media/image47.svg" Type="http://schemas.openxmlformats.org/officeDocument/2006/relationships/image"/><Relationship Id="rId25" Target="../media/image40.png" Type="http://schemas.openxmlformats.org/officeDocument/2006/relationships/image"/><Relationship Id="rId26" Target="../media/image41.svg" Type="http://schemas.openxmlformats.org/officeDocument/2006/relationships/image"/><Relationship Id="rId27" Target="../media/image64.png" Type="http://schemas.openxmlformats.org/officeDocument/2006/relationships/image"/><Relationship Id="rId28" Target="../media/image65.svg" Type="http://schemas.openxmlformats.org/officeDocument/2006/relationships/image"/><Relationship Id="rId29" Target="../media/image66.png" Type="http://schemas.openxmlformats.org/officeDocument/2006/relationships/image"/><Relationship Id="rId3" Target="../media/image22.png" Type="http://schemas.openxmlformats.org/officeDocument/2006/relationships/image"/><Relationship Id="rId30" Target="../media/image67.svg" Type="http://schemas.openxmlformats.org/officeDocument/2006/relationships/image"/><Relationship Id="rId4" Target="../media/image23.svg" Type="http://schemas.openxmlformats.org/officeDocument/2006/relationships/image"/><Relationship Id="rId5" Target="../media/image54.png" Type="http://schemas.openxmlformats.org/officeDocument/2006/relationships/image"/><Relationship Id="rId6" Target="../media/image55.svg" Type="http://schemas.openxmlformats.org/officeDocument/2006/relationships/image"/><Relationship Id="rId7" Target="../media/image30.png" Type="http://schemas.openxmlformats.org/officeDocument/2006/relationships/image"/><Relationship Id="rId8" Target="../media/image31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svg" Type="http://schemas.openxmlformats.org/officeDocument/2006/relationships/image"/><Relationship Id="rId11" Target="../media/image46.png" Type="http://schemas.openxmlformats.org/officeDocument/2006/relationships/image"/><Relationship Id="rId12" Target="../media/image47.svg" Type="http://schemas.openxmlformats.org/officeDocument/2006/relationships/image"/><Relationship Id="rId13" Target="../media/image48.png" Type="http://schemas.openxmlformats.org/officeDocument/2006/relationships/image"/><Relationship Id="rId14" Target="../media/image49.svg" Type="http://schemas.openxmlformats.org/officeDocument/2006/relationships/image"/><Relationship Id="rId15" Target="../media/image6.png" Type="http://schemas.openxmlformats.org/officeDocument/2006/relationships/image"/><Relationship Id="rId16" Target="../media/image7.svg" Type="http://schemas.openxmlformats.org/officeDocument/2006/relationships/image"/><Relationship Id="rId17" Target="../media/image12.png" Type="http://schemas.openxmlformats.org/officeDocument/2006/relationships/image"/><Relationship Id="rId18" Target="../media/image13.svg" Type="http://schemas.openxmlformats.org/officeDocument/2006/relationships/image"/><Relationship Id="rId19" Target="../media/image20.png" Type="http://schemas.openxmlformats.org/officeDocument/2006/relationships/image"/><Relationship Id="rId2" Target="../media/image1.jpeg" Type="http://schemas.openxmlformats.org/officeDocument/2006/relationships/image"/><Relationship Id="rId20" Target="../media/image21.svg" Type="http://schemas.openxmlformats.org/officeDocument/2006/relationships/image"/><Relationship Id="rId21" Target="../media/image24.png" Type="http://schemas.openxmlformats.org/officeDocument/2006/relationships/image"/><Relationship Id="rId22" Target="../media/image25.svg" Type="http://schemas.openxmlformats.org/officeDocument/2006/relationships/image"/><Relationship Id="rId3" Target="../media/image62.png" Type="http://schemas.openxmlformats.org/officeDocument/2006/relationships/image"/><Relationship Id="rId4" Target="../media/image63.svg" Type="http://schemas.openxmlformats.org/officeDocument/2006/relationships/image"/><Relationship Id="rId5" Target="../media/image60.png" Type="http://schemas.openxmlformats.org/officeDocument/2006/relationships/image"/><Relationship Id="rId6" Target="../media/image61.svg" Type="http://schemas.openxmlformats.org/officeDocument/2006/relationships/image"/><Relationship Id="rId7" Target="../media/image38.png" Type="http://schemas.openxmlformats.org/officeDocument/2006/relationships/image"/><Relationship Id="rId8" Target="../media/image39.sv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1.png" Type="http://schemas.openxmlformats.org/officeDocument/2006/relationships/image"/><Relationship Id="rId11" Target="../media/image72.svg" Type="http://schemas.openxmlformats.org/officeDocument/2006/relationships/image"/><Relationship Id="rId12" Target="../media/image40.png" Type="http://schemas.openxmlformats.org/officeDocument/2006/relationships/image"/><Relationship Id="rId13" Target="../media/image41.svg" Type="http://schemas.openxmlformats.org/officeDocument/2006/relationships/image"/><Relationship Id="rId14" Target="../media/image46.png" Type="http://schemas.openxmlformats.org/officeDocument/2006/relationships/image"/><Relationship Id="rId15" Target="../media/image47.svg" Type="http://schemas.openxmlformats.org/officeDocument/2006/relationships/image"/><Relationship Id="rId16" Target="../media/image64.png" Type="http://schemas.openxmlformats.org/officeDocument/2006/relationships/image"/><Relationship Id="rId17" Target="../media/image65.svg" Type="http://schemas.openxmlformats.org/officeDocument/2006/relationships/image"/><Relationship Id="rId18" Target="../media/image73.png" Type="http://schemas.openxmlformats.org/officeDocument/2006/relationships/image"/><Relationship Id="rId19" Target="../media/image74.svg" Type="http://schemas.openxmlformats.org/officeDocument/2006/relationships/image"/><Relationship Id="rId2" Target="../media/image1.jpeg" Type="http://schemas.openxmlformats.org/officeDocument/2006/relationships/image"/><Relationship Id="rId20" Target="../media/image75.png" Type="http://schemas.openxmlformats.org/officeDocument/2006/relationships/image"/><Relationship Id="rId21" Target="../media/image76.svg" Type="http://schemas.openxmlformats.org/officeDocument/2006/relationships/image"/><Relationship Id="rId22" Target="../media/image8.png" Type="http://schemas.openxmlformats.org/officeDocument/2006/relationships/image"/><Relationship Id="rId23" Target="../media/image9.svg" Type="http://schemas.openxmlformats.org/officeDocument/2006/relationships/image"/><Relationship Id="rId3" Target="../media/image68.png" Type="http://schemas.openxmlformats.org/officeDocument/2006/relationships/image"/><Relationship Id="rId4" Target="../media/image62.png" Type="http://schemas.openxmlformats.org/officeDocument/2006/relationships/image"/><Relationship Id="rId5" Target="../media/image63.svg" Type="http://schemas.openxmlformats.org/officeDocument/2006/relationships/image"/><Relationship Id="rId6" Target="../media/image69.png" Type="http://schemas.openxmlformats.org/officeDocument/2006/relationships/image"/><Relationship Id="rId7" Target="../media/image70.svg" Type="http://schemas.openxmlformats.org/officeDocument/2006/relationships/image"/><Relationship Id="rId8" Target="../media/image48.png" Type="http://schemas.openxmlformats.org/officeDocument/2006/relationships/image"/><Relationship Id="rId9" Target="../media/image49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svg" Type="http://schemas.openxmlformats.org/officeDocument/2006/relationships/image"/><Relationship Id="rId11" Target="../media/image56.png" Type="http://schemas.openxmlformats.org/officeDocument/2006/relationships/image"/><Relationship Id="rId12" Target="../media/image57.svg" Type="http://schemas.openxmlformats.org/officeDocument/2006/relationships/image"/><Relationship Id="rId13" Target="../media/image58.png" Type="http://schemas.openxmlformats.org/officeDocument/2006/relationships/image"/><Relationship Id="rId14" Target="../media/image59.svg" Type="http://schemas.openxmlformats.org/officeDocument/2006/relationships/image"/><Relationship Id="rId15" Target="../media/image60.png" Type="http://schemas.openxmlformats.org/officeDocument/2006/relationships/image"/><Relationship Id="rId16" Target="../media/image61.svg" Type="http://schemas.openxmlformats.org/officeDocument/2006/relationships/image"/><Relationship Id="rId17" Target="../media/image38.png" Type="http://schemas.openxmlformats.org/officeDocument/2006/relationships/image"/><Relationship Id="rId18" Target="../media/image39.svg" Type="http://schemas.openxmlformats.org/officeDocument/2006/relationships/image"/><Relationship Id="rId19" Target="../media/image48.png" Type="http://schemas.openxmlformats.org/officeDocument/2006/relationships/image"/><Relationship Id="rId2" Target="../media/image1.jpeg" Type="http://schemas.openxmlformats.org/officeDocument/2006/relationships/image"/><Relationship Id="rId20" Target="../media/image49.svg" Type="http://schemas.openxmlformats.org/officeDocument/2006/relationships/image"/><Relationship Id="rId21" Target="../media/image46.png" Type="http://schemas.openxmlformats.org/officeDocument/2006/relationships/image"/><Relationship Id="rId22" Target="../media/image47.svg" Type="http://schemas.openxmlformats.org/officeDocument/2006/relationships/image"/><Relationship Id="rId23" Target="../media/image40.png" Type="http://schemas.openxmlformats.org/officeDocument/2006/relationships/image"/><Relationship Id="rId24" Target="../media/image41.svg" Type="http://schemas.openxmlformats.org/officeDocument/2006/relationships/image"/><Relationship Id="rId25" Target="../media/image64.png" Type="http://schemas.openxmlformats.org/officeDocument/2006/relationships/image"/><Relationship Id="rId26" Target="../media/image65.svg" Type="http://schemas.openxmlformats.org/officeDocument/2006/relationships/image"/><Relationship Id="rId27" Target="../media/image73.png" Type="http://schemas.openxmlformats.org/officeDocument/2006/relationships/image"/><Relationship Id="rId28" Target="../media/image74.svg" Type="http://schemas.openxmlformats.org/officeDocument/2006/relationships/image"/><Relationship Id="rId29" Target="../media/image77.png" Type="http://schemas.openxmlformats.org/officeDocument/2006/relationships/image"/><Relationship Id="rId3" Target="../media/image22.png" Type="http://schemas.openxmlformats.org/officeDocument/2006/relationships/image"/><Relationship Id="rId30" Target="../media/image78.svg" Type="http://schemas.openxmlformats.org/officeDocument/2006/relationships/image"/><Relationship Id="rId4" Target="../media/image23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54.png" Type="http://schemas.openxmlformats.org/officeDocument/2006/relationships/image"/><Relationship Id="rId8" Target="../media/image55.sv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0.svg" Type="http://schemas.openxmlformats.org/officeDocument/2006/relationships/image"/><Relationship Id="rId11" Target="../media/image81.png" Type="http://schemas.openxmlformats.org/officeDocument/2006/relationships/image"/><Relationship Id="rId12" Target="../media/image82.svg" Type="http://schemas.openxmlformats.org/officeDocument/2006/relationships/image"/><Relationship Id="rId13" Target="../media/image83.png" Type="http://schemas.openxmlformats.org/officeDocument/2006/relationships/image"/><Relationship Id="rId14" Target="../media/image84.png" Type="http://schemas.openxmlformats.org/officeDocument/2006/relationships/image"/><Relationship Id="rId2" Target="../media/image1.jpeg" Type="http://schemas.openxmlformats.org/officeDocument/2006/relationships/image"/><Relationship Id="rId3" Target="../media/image46.png" Type="http://schemas.openxmlformats.org/officeDocument/2006/relationships/image"/><Relationship Id="rId4" Target="../media/image47.svg" Type="http://schemas.openxmlformats.org/officeDocument/2006/relationships/image"/><Relationship Id="rId5" Target="../media/image64.png" Type="http://schemas.openxmlformats.org/officeDocument/2006/relationships/image"/><Relationship Id="rId6" Target="../media/image65.sv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Relationship Id="rId9" Target="../media/image7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62.png" Type="http://schemas.openxmlformats.org/officeDocument/2006/relationships/image"/><Relationship Id="rId12" Target="../media/image63.svg" Type="http://schemas.openxmlformats.org/officeDocument/2006/relationships/image"/><Relationship Id="rId13" Target="../media/image60.png" Type="http://schemas.openxmlformats.org/officeDocument/2006/relationships/image"/><Relationship Id="rId14" Target="../media/image61.svg" Type="http://schemas.openxmlformats.org/officeDocument/2006/relationships/image"/><Relationship Id="rId15" Target="../media/image38.png" Type="http://schemas.openxmlformats.org/officeDocument/2006/relationships/image"/><Relationship Id="rId16" Target="../media/image39.svg" Type="http://schemas.openxmlformats.org/officeDocument/2006/relationships/image"/><Relationship Id="rId17" Target="../media/image46.png" Type="http://schemas.openxmlformats.org/officeDocument/2006/relationships/image"/><Relationship Id="rId18" Target="../media/image47.svg" Type="http://schemas.openxmlformats.org/officeDocument/2006/relationships/image"/><Relationship Id="rId19" Target="../media/image48.png" Type="http://schemas.openxmlformats.org/officeDocument/2006/relationships/image"/><Relationship Id="rId2" Target="../media/image1.jpeg" Type="http://schemas.openxmlformats.org/officeDocument/2006/relationships/image"/><Relationship Id="rId20" Target="../media/image49.svg" Type="http://schemas.openxmlformats.org/officeDocument/2006/relationships/image"/><Relationship Id="rId21" Target="../media/image40.png" Type="http://schemas.openxmlformats.org/officeDocument/2006/relationships/image"/><Relationship Id="rId22" Target="../media/image41.svg" Type="http://schemas.openxmlformats.org/officeDocument/2006/relationships/image"/><Relationship Id="rId23" Target="../media/image71.png" Type="http://schemas.openxmlformats.org/officeDocument/2006/relationships/image"/><Relationship Id="rId24" Target="../media/image72.svg" Type="http://schemas.openxmlformats.org/officeDocument/2006/relationships/image"/><Relationship Id="rId25" Target="../media/image64.png" Type="http://schemas.openxmlformats.org/officeDocument/2006/relationships/image"/><Relationship Id="rId26" Target="../media/image65.svg" Type="http://schemas.openxmlformats.org/officeDocument/2006/relationships/image"/><Relationship Id="rId3" Target="../media/image32.png" Type="http://schemas.openxmlformats.org/officeDocument/2006/relationships/image"/><Relationship Id="rId4" Target="../media/image33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7.svg" Type="http://schemas.openxmlformats.org/officeDocument/2006/relationships/image"/><Relationship Id="rId11" Target="../media/image64.png" Type="http://schemas.openxmlformats.org/officeDocument/2006/relationships/image"/><Relationship Id="rId12" Target="../media/image65.svg" Type="http://schemas.openxmlformats.org/officeDocument/2006/relationships/image"/><Relationship Id="rId13" Target="../media/image40.png" Type="http://schemas.openxmlformats.org/officeDocument/2006/relationships/image"/><Relationship Id="rId14" Target="../media/image41.svg" Type="http://schemas.openxmlformats.org/officeDocument/2006/relationships/image"/><Relationship Id="rId15" Target="../media/image91.png" Type="http://schemas.openxmlformats.org/officeDocument/2006/relationships/image"/><Relationship Id="rId16" Target="../media/image92.svg" Type="http://schemas.openxmlformats.org/officeDocument/2006/relationships/image"/><Relationship Id="rId17" Target="../media/image93.png" Type="http://schemas.openxmlformats.org/officeDocument/2006/relationships/image"/><Relationship Id="rId18" Target="../media/image94.svg" Type="http://schemas.openxmlformats.org/officeDocument/2006/relationships/image"/><Relationship Id="rId19" Target="../media/image95.png" Type="http://schemas.openxmlformats.org/officeDocument/2006/relationships/image"/><Relationship Id="rId2" Target="../media/image1.jpeg" Type="http://schemas.openxmlformats.org/officeDocument/2006/relationships/image"/><Relationship Id="rId20" Target="../media/image96.svg" Type="http://schemas.openxmlformats.org/officeDocument/2006/relationships/image"/><Relationship Id="rId21" Target="../media/image36.png" Type="http://schemas.openxmlformats.org/officeDocument/2006/relationships/image"/><Relationship Id="rId22" Target="../media/image37.svg" Type="http://schemas.openxmlformats.org/officeDocument/2006/relationships/image"/><Relationship Id="rId23" Target="../media/image97.png" Type="http://schemas.openxmlformats.org/officeDocument/2006/relationships/image"/><Relationship Id="rId24" Target="../media/image98.svg" Type="http://schemas.openxmlformats.org/officeDocument/2006/relationships/image"/><Relationship Id="rId3" Target="../media/image85.png" Type="http://schemas.openxmlformats.org/officeDocument/2006/relationships/image"/><Relationship Id="rId4" Target="../media/image86.svg" Type="http://schemas.openxmlformats.org/officeDocument/2006/relationships/image"/><Relationship Id="rId5" Target="../media/image87.png" Type="http://schemas.openxmlformats.org/officeDocument/2006/relationships/image"/><Relationship Id="rId6" Target="../media/image88.svg" Type="http://schemas.openxmlformats.org/officeDocument/2006/relationships/image"/><Relationship Id="rId7" Target="../media/image89.png" Type="http://schemas.openxmlformats.org/officeDocument/2006/relationships/image"/><Relationship Id="rId8" Target="../media/image90.svg" Type="http://schemas.openxmlformats.org/officeDocument/2006/relationships/image"/><Relationship Id="rId9" Target="../media/image4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png" Type="http://schemas.openxmlformats.org/officeDocument/2006/relationships/image"/><Relationship Id="rId30" Target="../media/image29.svg" Type="http://schemas.openxmlformats.org/officeDocument/2006/relationships/image"/><Relationship Id="rId31" Target="../media/image30.png" Type="http://schemas.openxmlformats.org/officeDocument/2006/relationships/image"/><Relationship Id="rId32" Target="../media/image31.svg" Type="http://schemas.openxmlformats.org/officeDocument/2006/relationships/image"/><Relationship Id="rId33" Target="../media/image32.png" Type="http://schemas.openxmlformats.org/officeDocument/2006/relationships/image"/><Relationship Id="rId34" Target="../media/image33.svg" Type="http://schemas.openxmlformats.org/officeDocument/2006/relationships/image"/><Relationship Id="rId35" Target="../media/image42.png" Type="http://schemas.openxmlformats.org/officeDocument/2006/relationships/image"/><Relationship Id="rId36" Target="../media/image43.svg" Type="http://schemas.openxmlformats.org/officeDocument/2006/relationships/image"/><Relationship Id="rId37" Target="../media/image44.png" Type="http://schemas.openxmlformats.org/officeDocument/2006/relationships/image"/><Relationship Id="rId38" Target="../media/image45.svg" Type="http://schemas.openxmlformats.org/officeDocument/2006/relationships/image"/><Relationship Id="rId39" Target="../media/image46.png" Type="http://schemas.openxmlformats.org/officeDocument/2006/relationships/image"/><Relationship Id="rId4" Target="../media/image3.svg" Type="http://schemas.openxmlformats.org/officeDocument/2006/relationships/image"/><Relationship Id="rId40" Target="../media/image47.svg" Type="http://schemas.openxmlformats.org/officeDocument/2006/relationships/image"/><Relationship Id="rId41" Target="../media/image40.png" Type="http://schemas.openxmlformats.org/officeDocument/2006/relationships/image"/><Relationship Id="rId42" Target="../media/image41.svg" Type="http://schemas.openxmlformats.org/officeDocument/2006/relationships/image"/><Relationship Id="rId43" Target="../media/image48.png" Type="http://schemas.openxmlformats.org/officeDocument/2006/relationships/image"/><Relationship Id="rId44" Target="../media/image49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98481" y="6463590"/>
            <a:ext cx="6691039" cy="93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33"/>
              </a:lnSpc>
            </a:pPr>
            <a:r>
              <a:rPr lang="en-US" sz="37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</a:t>
            </a:r>
            <a:r>
              <a:rPr lang="en-US" sz="37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prender a reconocer lo que sentimos para sentirnos mejor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1236842">
            <a:off x="7036714" y="7693064"/>
            <a:ext cx="2786149" cy="3258654"/>
          </a:xfrm>
          <a:custGeom>
            <a:avLst/>
            <a:gdLst/>
            <a:ahLst/>
            <a:cxnLst/>
            <a:rect r="r" b="b" t="t" l="l"/>
            <a:pathLst>
              <a:path h="3258654" w="2786149">
                <a:moveTo>
                  <a:pt x="0" y="0"/>
                </a:moveTo>
                <a:lnTo>
                  <a:pt x="2786149" y="0"/>
                </a:lnTo>
                <a:lnTo>
                  <a:pt x="2786149" y="3258654"/>
                </a:lnTo>
                <a:lnTo>
                  <a:pt x="0" y="32586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944132" y="-300879"/>
            <a:ext cx="2638339" cy="2716436"/>
          </a:xfrm>
          <a:custGeom>
            <a:avLst/>
            <a:gdLst/>
            <a:ahLst/>
            <a:cxnLst/>
            <a:rect r="r" b="b" t="t" l="l"/>
            <a:pathLst>
              <a:path h="2716436" w="2638339">
                <a:moveTo>
                  <a:pt x="0" y="0"/>
                </a:moveTo>
                <a:lnTo>
                  <a:pt x="2638339" y="0"/>
                </a:lnTo>
                <a:lnTo>
                  <a:pt x="2638339" y="2716437"/>
                </a:lnTo>
                <a:lnTo>
                  <a:pt x="0" y="27164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890553">
            <a:off x="15863918" y="-196673"/>
            <a:ext cx="2939975" cy="3027001"/>
          </a:xfrm>
          <a:custGeom>
            <a:avLst/>
            <a:gdLst/>
            <a:ahLst/>
            <a:cxnLst/>
            <a:rect r="r" b="b" t="t" l="l"/>
            <a:pathLst>
              <a:path h="3027001" w="2939975">
                <a:moveTo>
                  <a:pt x="0" y="0"/>
                </a:moveTo>
                <a:lnTo>
                  <a:pt x="2939975" y="0"/>
                </a:lnTo>
                <a:lnTo>
                  <a:pt x="2939975" y="3027001"/>
                </a:lnTo>
                <a:lnTo>
                  <a:pt x="0" y="30270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124735" y="-782682"/>
            <a:ext cx="2746146" cy="3102990"/>
          </a:xfrm>
          <a:custGeom>
            <a:avLst/>
            <a:gdLst/>
            <a:ahLst/>
            <a:cxnLst/>
            <a:rect r="r" b="b" t="t" l="l"/>
            <a:pathLst>
              <a:path h="3102990" w="2746146">
                <a:moveTo>
                  <a:pt x="0" y="0"/>
                </a:moveTo>
                <a:lnTo>
                  <a:pt x="2746146" y="0"/>
                </a:lnTo>
                <a:lnTo>
                  <a:pt x="2746146" y="3102990"/>
                </a:lnTo>
                <a:lnTo>
                  <a:pt x="0" y="31029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854797" y="7818818"/>
            <a:ext cx="3495744" cy="3334066"/>
          </a:xfrm>
          <a:custGeom>
            <a:avLst/>
            <a:gdLst/>
            <a:ahLst/>
            <a:cxnLst/>
            <a:rect r="r" b="b" t="t" l="l"/>
            <a:pathLst>
              <a:path h="3334066" w="3495744">
                <a:moveTo>
                  <a:pt x="0" y="0"/>
                </a:moveTo>
                <a:lnTo>
                  <a:pt x="3495745" y="0"/>
                </a:lnTo>
                <a:lnTo>
                  <a:pt x="3495745" y="3334067"/>
                </a:lnTo>
                <a:lnTo>
                  <a:pt x="0" y="333406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269355" y="8245258"/>
            <a:ext cx="2707728" cy="2907627"/>
          </a:xfrm>
          <a:custGeom>
            <a:avLst/>
            <a:gdLst/>
            <a:ahLst/>
            <a:cxnLst/>
            <a:rect r="r" b="b" t="t" l="l"/>
            <a:pathLst>
              <a:path h="2907627" w="2707728">
                <a:moveTo>
                  <a:pt x="0" y="0"/>
                </a:moveTo>
                <a:lnTo>
                  <a:pt x="2707728" y="0"/>
                </a:lnTo>
                <a:lnTo>
                  <a:pt x="2707728" y="2907627"/>
                </a:lnTo>
                <a:lnTo>
                  <a:pt x="0" y="290762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1129502">
            <a:off x="1924312" y="-1113923"/>
            <a:ext cx="3046801" cy="3472138"/>
          </a:xfrm>
          <a:custGeom>
            <a:avLst/>
            <a:gdLst/>
            <a:ahLst/>
            <a:cxnLst/>
            <a:rect r="r" b="b" t="t" l="l"/>
            <a:pathLst>
              <a:path h="3472138" w="3046801">
                <a:moveTo>
                  <a:pt x="0" y="0"/>
                </a:moveTo>
                <a:lnTo>
                  <a:pt x="3046801" y="0"/>
                </a:lnTo>
                <a:lnTo>
                  <a:pt x="3046801" y="3472138"/>
                </a:lnTo>
                <a:lnTo>
                  <a:pt x="0" y="347213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1233348">
            <a:off x="-623218" y="-319425"/>
            <a:ext cx="3032587" cy="3150739"/>
          </a:xfrm>
          <a:custGeom>
            <a:avLst/>
            <a:gdLst/>
            <a:ahLst/>
            <a:cxnLst/>
            <a:rect r="r" b="b" t="t" l="l"/>
            <a:pathLst>
              <a:path h="3150739" w="3032587">
                <a:moveTo>
                  <a:pt x="0" y="0"/>
                </a:moveTo>
                <a:lnTo>
                  <a:pt x="3032587" y="0"/>
                </a:lnTo>
                <a:lnTo>
                  <a:pt x="3032587" y="3150739"/>
                </a:lnTo>
                <a:lnTo>
                  <a:pt x="0" y="315073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114807" y="8141505"/>
            <a:ext cx="2665812" cy="2851136"/>
          </a:xfrm>
          <a:custGeom>
            <a:avLst/>
            <a:gdLst/>
            <a:ahLst/>
            <a:cxnLst/>
            <a:rect r="r" b="b" t="t" l="l"/>
            <a:pathLst>
              <a:path h="2851136" w="2665812">
                <a:moveTo>
                  <a:pt x="0" y="0"/>
                </a:moveTo>
                <a:lnTo>
                  <a:pt x="2665812" y="0"/>
                </a:lnTo>
                <a:lnTo>
                  <a:pt x="2665812" y="2851136"/>
                </a:lnTo>
                <a:lnTo>
                  <a:pt x="0" y="2851136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317478" y="-829974"/>
            <a:ext cx="2973896" cy="3478241"/>
          </a:xfrm>
          <a:custGeom>
            <a:avLst/>
            <a:gdLst/>
            <a:ahLst/>
            <a:cxnLst/>
            <a:rect r="r" b="b" t="t" l="l"/>
            <a:pathLst>
              <a:path h="3478241" w="2973896">
                <a:moveTo>
                  <a:pt x="0" y="0"/>
                </a:moveTo>
                <a:lnTo>
                  <a:pt x="2973896" y="0"/>
                </a:lnTo>
                <a:lnTo>
                  <a:pt x="2973896" y="3478241"/>
                </a:lnTo>
                <a:lnTo>
                  <a:pt x="0" y="347824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746528">
            <a:off x="4452902" y="-962279"/>
            <a:ext cx="2685600" cy="3168849"/>
          </a:xfrm>
          <a:custGeom>
            <a:avLst/>
            <a:gdLst/>
            <a:ahLst/>
            <a:cxnLst/>
            <a:rect r="r" b="b" t="t" l="l"/>
            <a:pathLst>
              <a:path h="3168849" w="2685600">
                <a:moveTo>
                  <a:pt x="0" y="0"/>
                </a:moveTo>
                <a:lnTo>
                  <a:pt x="2685600" y="0"/>
                </a:lnTo>
                <a:lnTo>
                  <a:pt x="2685600" y="3168849"/>
                </a:lnTo>
                <a:lnTo>
                  <a:pt x="0" y="316884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365544" y="-239395"/>
            <a:ext cx="3272240" cy="2932745"/>
          </a:xfrm>
          <a:custGeom>
            <a:avLst/>
            <a:gdLst/>
            <a:ahLst/>
            <a:cxnLst/>
            <a:rect r="r" b="b" t="t" l="l"/>
            <a:pathLst>
              <a:path h="2932745" w="3272240">
                <a:moveTo>
                  <a:pt x="0" y="0"/>
                </a:moveTo>
                <a:lnTo>
                  <a:pt x="3272240" y="0"/>
                </a:lnTo>
                <a:lnTo>
                  <a:pt x="3272240" y="2932745"/>
                </a:lnTo>
                <a:lnTo>
                  <a:pt x="0" y="2932745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1222359">
            <a:off x="4312832" y="8141505"/>
            <a:ext cx="2962219" cy="2851136"/>
          </a:xfrm>
          <a:custGeom>
            <a:avLst/>
            <a:gdLst/>
            <a:ahLst/>
            <a:cxnLst/>
            <a:rect r="r" b="b" t="t" l="l"/>
            <a:pathLst>
              <a:path h="2851136" w="2962219">
                <a:moveTo>
                  <a:pt x="0" y="0"/>
                </a:moveTo>
                <a:lnTo>
                  <a:pt x="2962219" y="0"/>
                </a:lnTo>
                <a:lnTo>
                  <a:pt x="2962219" y="2851136"/>
                </a:lnTo>
                <a:lnTo>
                  <a:pt x="0" y="2851136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806821">
            <a:off x="15874717" y="7818818"/>
            <a:ext cx="2769166" cy="2851136"/>
          </a:xfrm>
          <a:custGeom>
            <a:avLst/>
            <a:gdLst/>
            <a:ahLst/>
            <a:cxnLst/>
            <a:rect r="r" b="b" t="t" l="l"/>
            <a:pathLst>
              <a:path h="2851136" w="2769166">
                <a:moveTo>
                  <a:pt x="0" y="0"/>
                </a:moveTo>
                <a:lnTo>
                  <a:pt x="2769166" y="0"/>
                </a:lnTo>
                <a:lnTo>
                  <a:pt x="2769166" y="2851136"/>
                </a:lnTo>
                <a:lnTo>
                  <a:pt x="0" y="2851136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1118251">
            <a:off x="13116098" y="7742537"/>
            <a:ext cx="3383891" cy="3159708"/>
          </a:xfrm>
          <a:custGeom>
            <a:avLst/>
            <a:gdLst/>
            <a:ahLst/>
            <a:cxnLst/>
            <a:rect r="r" b="b" t="t" l="l"/>
            <a:pathLst>
              <a:path h="3159708" w="3383891">
                <a:moveTo>
                  <a:pt x="0" y="0"/>
                </a:moveTo>
                <a:lnTo>
                  <a:pt x="3383891" y="0"/>
                </a:lnTo>
                <a:lnTo>
                  <a:pt x="3383891" y="3159708"/>
                </a:lnTo>
                <a:lnTo>
                  <a:pt x="0" y="3159708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1417255" y="7729094"/>
            <a:ext cx="2919107" cy="3221084"/>
          </a:xfrm>
          <a:custGeom>
            <a:avLst/>
            <a:gdLst/>
            <a:ahLst/>
            <a:cxnLst/>
            <a:rect r="r" b="b" t="t" l="l"/>
            <a:pathLst>
              <a:path h="3221084" w="2919107">
                <a:moveTo>
                  <a:pt x="0" y="0"/>
                </a:moveTo>
                <a:lnTo>
                  <a:pt x="2919107" y="0"/>
                </a:lnTo>
                <a:lnTo>
                  <a:pt x="2919107" y="3221084"/>
                </a:lnTo>
                <a:lnTo>
                  <a:pt x="0" y="3221084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6194618" y="6139740"/>
            <a:ext cx="721534" cy="971763"/>
          </a:xfrm>
          <a:custGeom>
            <a:avLst/>
            <a:gdLst/>
            <a:ahLst/>
            <a:cxnLst/>
            <a:rect r="r" b="b" t="t" l="l"/>
            <a:pathLst>
              <a:path h="971763" w="721534">
                <a:moveTo>
                  <a:pt x="0" y="0"/>
                </a:moveTo>
                <a:lnTo>
                  <a:pt x="721533" y="0"/>
                </a:lnTo>
                <a:lnTo>
                  <a:pt x="721533" y="971763"/>
                </a:lnTo>
                <a:lnTo>
                  <a:pt x="0" y="971763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1" id="21"/>
          <p:cNvSpPr/>
          <p:nvPr/>
        </p:nvSpPr>
        <p:spPr>
          <a:xfrm flipH="false" flipV="false" rot="0">
            <a:off x="15422483" y="3156385"/>
            <a:ext cx="977717" cy="1437820"/>
          </a:xfrm>
          <a:custGeom>
            <a:avLst/>
            <a:gdLst/>
            <a:ahLst/>
            <a:cxnLst/>
            <a:rect r="r" b="b" t="t" l="l"/>
            <a:pathLst>
              <a:path h="1437820" w="977717">
                <a:moveTo>
                  <a:pt x="0" y="0"/>
                </a:moveTo>
                <a:lnTo>
                  <a:pt x="977717" y="0"/>
                </a:lnTo>
                <a:lnTo>
                  <a:pt x="977717" y="1437820"/>
                </a:lnTo>
                <a:lnTo>
                  <a:pt x="0" y="1437820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2" id="22"/>
          <p:cNvSpPr/>
          <p:nvPr/>
        </p:nvSpPr>
        <p:spPr>
          <a:xfrm flipH="false" flipV="false" rot="3446354">
            <a:off x="1797974" y="3262714"/>
            <a:ext cx="1468519" cy="1640803"/>
          </a:xfrm>
          <a:custGeom>
            <a:avLst/>
            <a:gdLst/>
            <a:ahLst/>
            <a:cxnLst/>
            <a:rect r="r" b="b" t="t" l="l"/>
            <a:pathLst>
              <a:path h="1640803" w="1468519">
                <a:moveTo>
                  <a:pt x="0" y="0"/>
                </a:moveTo>
                <a:lnTo>
                  <a:pt x="1468519" y="0"/>
                </a:lnTo>
                <a:lnTo>
                  <a:pt x="1468519" y="1640803"/>
                </a:lnTo>
                <a:lnTo>
                  <a:pt x="0" y="1640803"/>
                </a:lnTo>
                <a:lnTo>
                  <a:pt x="0" y="0"/>
                </a:lnTo>
                <a:close/>
              </a:path>
            </a:pathLst>
          </a:custGeom>
          <a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3" id="23"/>
          <p:cNvSpPr/>
          <p:nvPr/>
        </p:nvSpPr>
        <p:spPr>
          <a:xfrm flipH="false" flipV="false" rot="0">
            <a:off x="630100" y="6377865"/>
            <a:ext cx="1058949" cy="1086102"/>
          </a:xfrm>
          <a:custGeom>
            <a:avLst/>
            <a:gdLst/>
            <a:ahLst/>
            <a:cxnLst/>
            <a:rect r="r" b="b" t="t" l="l"/>
            <a:pathLst>
              <a:path h="1086102" w="1058949">
                <a:moveTo>
                  <a:pt x="0" y="0"/>
                </a:moveTo>
                <a:lnTo>
                  <a:pt x="1058950" y="0"/>
                </a:lnTo>
                <a:lnTo>
                  <a:pt x="1058950" y="1086102"/>
                </a:lnTo>
                <a:lnTo>
                  <a:pt x="0" y="1086102"/>
                </a:lnTo>
                <a:lnTo>
                  <a:pt x="0" y="0"/>
                </a:lnTo>
                <a:close/>
              </a:path>
            </a:pathLst>
          </a:custGeom>
          <a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24" id="24"/>
          <p:cNvSpPr txBox="true"/>
          <p:nvPr/>
        </p:nvSpPr>
        <p:spPr>
          <a:xfrm rot="0">
            <a:off x="5095205" y="2670306"/>
            <a:ext cx="8097590" cy="1678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211"/>
              </a:lnSpc>
              <a:spcBef>
                <a:spcPct val="0"/>
              </a:spcBef>
            </a:pPr>
            <a:r>
              <a:rPr lang="en-US" sz="8749">
                <a:solidFill>
                  <a:srgbClr val="000000"/>
                </a:solidFill>
                <a:latin typeface="Vintage Goods"/>
                <a:ea typeface="Vintage Goods"/>
                <a:cs typeface="Vintage Goods"/>
                <a:sym typeface="Vintage Goods"/>
              </a:rPr>
              <a:t>Gestionar nuestras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119741" y="4178366"/>
            <a:ext cx="10048518" cy="1932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021"/>
              </a:lnSpc>
              <a:spcBef>
                <a:spcPct val="0"/>
              </a:spcBef>
            </a:pPr>
            <a:r>
              <a:rPr lang="en-US" sz="12284" spc="245">
                <a:solidFill>
                  <a:srgbClr val="FF99A0"/>
                </a:solidFill>
                <a:latin typeface="Mango AC"/>
                <a:ea typeface="Mango AC"/>
                <a:cs typeface="Mango AC"/>
                <a:sym typeface="Mango AC"/>
              </a:rPr>
              <a:t>E</a:t>
            </a:r>
            <a:r>
              <a:rPr lang="en-US" sz="12284" spc="245">
                <a:solidFill>
                  <a:srgbClr val="FED499"/>
                </a:solidFill>
                <a:latin typeface="Mango AC"/>
                <a:ea typeface="Mango AC"/>
                <a:cs typeface="Mango AC"/>
                <a:sym typeface="Mango AC"/>
              </a:rPr>
              <a:t>M</a:t>
            </a:r>
            <a:r>
              <a:rPr lang="en-US" sz="12284" spc="245">
                <a:solidFill>
                  <a:srgbClr val="99E4FF"/>
                </a:solidFill>
                <a:latin typeface="Mango AC"/>
                <a:ea typeface="Mango AC"/>
                <a:cs typeface="Mango AC"/>
                <a:sym typeface="Mango AC"/>
              </a:rPr>
              <a:t>O</a:t>
            </a:r>
            <a:r>
              <a:rPr lang="en-US" sz="12284" spc="245">
                <a:solidFill>
                  <a:srgbClr val="C3F1DB"/>
                </a:solidFill>
                <a:latin typeface="Mango AC"/>
                <a:ea typeface="Mango AC"/>
                <a:cs typeface="Mango AC"/>
                <a:sym typeface="Mango AC"/>
              </a:rPr>
              <a:t>C</a:t>
            </a:r>
            <a:r>
              <a:rPr lang="en-US" sz="12284" spc="245">
                <a:solidFill>
                  <a:srgbClr val="FF99A0"/>
                </a:solidFill>
                <a:latin typeface="Mango AC"/>
                <a:ea typeface="Mango AC"/>
                <a:cs typeface="Mango AC"/>
                <a:sym typeface="Mango AC"/>
              </a:rPr>
              <a:t>I</a:t>
            </a:r>
            <a:r>
              <a:rPr lang="en-US" sz="12284" spc="245">
                <a:solidFill>
                  <a:srgbClr val="FED499"/>
                </a:solidFill>
                <a:latin typeface="Mango AC"/>
                <a:ea typeface="Mango AC"/>
                <a:cs typeface="Mango AC"/>
                <a:sym typeface="Mango AC"/>
              </a:rPr>
              <a:t>O</a:t>
            </a:r>
            <a:r>
              <a:rPr lang="en-US" sz="12284" spc="245">
                <a:solidFill>
                  <a:srgbClr val="99E4FF"/>
                </a:solidFill>
                <a:latin typeface="Mango AC"/>
                <a:ea typeface="Mango AC"/>
                <a:cs typeface="Mango AC"/>
                <a:sym typeface="Mango AC"/>
              </a:rPr>
              <a:t>N</a:t>
            </a:r>
            <a:r>
              <a:rPr lang="en-US" sz="12284" spc="245">
                <a:solidFill>
                  <a:srgbClr val="C3F1DB"/>
                </a:solidFill>
                <a:latin typeface="Mango AC"/>
                <a:ea typeface="Mango AC"/>
                <a:cs typeface="Mango AC"/>
                <a:sym typeface="Mango AC"/>
              </a:rPr>
              <a:t>E</a:t>
            </a:r>
            <a:r>
              <a:rPr lang="en-US" sz="12284" spc="245">
                <a:solidFill>
                  <a:srgbClr val="FED499"/>
                </a:solidFill>
                <a:latin typeface="Mango AC"/>
                <a:ea typeface="Mango AC"/>
                <a:cs typeface="Mango AC"/>
                <a:sym typeface="Mango AC"/>
              </a:rPr>
              <a:t>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72386" y="1647753"/>
            <a:ext cx="5609113" cy="19124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788"/>
              </a:lnSpc>
              <a:spcBef>
                <a:spcPct val="0"/>
              </a:spcBef>
            </a:pPr>
            <a:r>
              <a:rPr lang="en-US" sz="10456" strike="noStrike" u="none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ÍNDICE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536742" y="4317323"/>
            <a:ext cx="694147" cy="599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82"/>
              </a:lnSpc>
              <a:spcBef>
                <a:spcPct val="0"/>
              </a:spcBef>
            </a:pPr>
            <a:r>
              <a:rPr lang="en-US" sz="3299" strike="noStrike" u="none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01.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98560" y="5864671"/>
            <a:ext cx="694147" cy="599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82"/>
              </a:lnSpc>
              <a:spcBef>
                <a:spcPct val="0"/>
              </a:spcBef>
            </a:pPr>
            <a:r>
              <a:rPr lang="en-US" sz="3299" strike="noStrike" u="none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02.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98560" y="7412018"/>
            <a:ext cx="824617" cy="599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82"/>
              </a:lnSpc>
              <a:spcBef>
                <a:spcPct val="0"/>
              </a:spcBef>
            </a:pPr>
            <a:r>
              <a:rPr lang="en-US" sz="3299" strike="noStrike" u="none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03.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181499" y="4317323"/>
            <a:ext cx="694147" cy="599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82"/>
              </a:lnSpc>
              <a:spcBef>
                <a:spcPct val="0"/>
              </a:spcBef>
            </a:pPr>
            <a:r>
              <a:rPr lang="en-US" sz="3299" strike="noStrike" u="none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04.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181499" y="5864671"/>
            <a:ext cx="824617" cy="599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82"/>
              </a:lnSpc>
              <a:spcBef>
                <a:spcPct val="0"/>
              </a:spcBef>
            </a:pPr>
            <a:r>
              <a:rPr lang="en-US" sz="3299" strike="noStrike" u="none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05.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181499" y="7412018"/>
            <a:ext cx="824617" cy="599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82"/>
              </a:lnSpc>
              <a:spcBef>
                <a:spcPct val="0"/>
              </a:spcBef>
            </a:pPr>
            <a:r>
              <a:rPr lang="en-US" sz="3299" strike="noStrike" u="none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06.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896272" y="4260076"/>
            <a:ext cx="3677057" cy="7075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17"/>
              </a:lnSpc>
            </a:pPr>
            <a:r>
              <a:rPr lang="en-US" sz="408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Introducción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896272" y="5828503"/>
            <a:ext cx="3677057" cy="707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17"/>
              </a:lnSpc>
            </a:pPr>
            <a:r>
              <a:rPr lang="en-US" sz="408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Objetivos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896272" y="7396930"/>
            <a:ext cx="3677057" cy="707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17"/>
              </a:lnSpc>
            </a:pPr>
            <a:r>
              <a:rPr lang="en-US" sz="408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Emociones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388710" y="4326848"/>
            <a:ext cx="4665450" cy="707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17"/>
              </a:lnSpc>
            </a:pPr>
            <a:r>
              <a:rPr lang="en-US" sz="408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Pensamientos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388710" y="5891741"/>
            <a:ext cx="4665450" cy="707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17"/>
              </a:lnSpc>
            </a:pPr>
            <a:r>
              <a:rPr lang="en-US" sz="408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Gestión emocional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388710" y="7439089"/>
            <a:ext cx="4665450" cy="707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17"/>
              </a:lnSpc>
            </a:pPr>
            <a:r>
              <a:rPr lang="en-US" sz="408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Conclusiones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3131675">
            <a:off x="13725763" y="5827749"/>
            <a:ext cx="1552610" cy="1640803"/>
          </a:xfrm>
          <a:custGeom>
            <a:avLst/>
            <a:gdLst/>
            <a:ahLst/>
            <a:cxnLst/>
            <a:rect r="r" b="b" t="t" l="l"/>
            <a:pathLst>
              <a:path h="1640803" w="1552610">
                <a:moveTo>
                  <a:pt x="0" y="0"/>
                </a:moveTo>
                <a:lnTo>
                  <a:pt x="1552610" y="0"/>
                </a:lnTo>
                <a:lnTo>
                  <a:pt x="1552610" y="1640803"/>
                </a:lnTo>
                <a:lnTo>
                  <a:pt x="0" y="16408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7" id="17"/>
          <p:cNvSpPr/>
          <p:nvPr/>
        </p:nvSpPr>
        <p:spPr>
          <a:xfrm flipH="false" flipV="false" rot="0">
            <a:off x="16619152" y="1971603"/>
            <a:ext cx="1280296" cy="1369300"/>
          </a:xfrm>
          <a:custGeom>
            <a:avLst/>
            <a:gdLst/>
            <a:ahLst/>
            <a:cxnLst/>
            <a:rect r="r" b="b" t="t" l="l"/>
            <a:pathLst>
              <a:path h="1369300" w="1280296">
                <a:moveTo>
                  <a:pt x="0" y="0"/>
                </a:moveTo>
                <a:lnTo>
                  <a:pt x="1280296" y="0"/>
                </a:lnTo>
                <a:lnTo>
                  <a:pt x="1280296" y="1369300"/>
                </a:lnTo>
                <a:lnTo>
                  <a:pt x="0" y="13693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8" id="18"/>
          <p:cNvSpPr/>
          <p:nvPr/>
        </p:nvSpPr>
        <p:spPr>
          <a:xfrm flipH="false" flipV="false" rot="-976994">
            <a:off x="11564244" y="9313533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8" y="0"/>
                </a:lnTo>
                <a:lnTo>
                  <a:pt x="472398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9" id="19"/>
          <p:cNvSpPr/>
          <p:nvPr/>
        </p:nvSpPr>
        <p:spPr>
          <a:xfrm flipH="false" flipV="false" rot="0">
            <a:off x="15742805" y="3560195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8" y="0"/>
                </a:lnTo>
                <a:lnTo>
                  <a:pt x="472398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0" id="20"/>
          <p:cNvSpPr/>
          <p:nvPr/>
        </p:nvSpPr>
        <p:spPr>
          <a:xfrm flipH="false" flipV="false" rot="-976994">
            <a:off x="15979004" y="425327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1" id="21"/>
          <p:cNvSpPr/>
          <p:nvPr/>
        </p:nvSpPr>
        <p:spPr>
          <a:xfrm flipH="false" flipV="false" rot="-855493">
            <a:off x="12769492" y="7881383"/>
            <a:ext cx="3607136" cy="3571064"/>
          </a:xfrm>
          <a:custGeom>
            <a:avLst/>
            <a:gdLst/>
            <a:ahLst/>
            <a:cxnLst/>
            <a:rect r="r" b="b" t="t" l="l"/>
            <a:pathLst>
              <a:path h="3571064" w="3607136">
                <a:moveTo>
                  <a:pt x="0" y="0"/>
                </a:moveTo>
                <a:lnTo>
                  <a:pt x="3607136" y="0"/>
                </a:lnTo>
                <a:lnTo>
                  <a:pt x="3607136" y="3571065"/>
                </a:lnTo>
                <a:lnTo>
                  <a:pt x="0" y="357106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5725387" y="4661475"/>
            <a:ext cx="3351187" cy="3598590"/>
          </a:xfrm>
          <a:custGeom>
            <a:avLst/>
            <a:gdLst/>
            <a:ahLst/>
            <a:cxnLst/>
            <a:rect r="r" b="b" t="t" l="l"/>
            <a:pathLst>
              <a:path h="3598590" w="3351187">
                <a:moveTo>
                  <a:pt x="0" y="0"/>
                </a:moveTo>
                <a:lnTo>
                  <a:pt x="3351187" y="0"/>
                </a:lnTo>
                <a:lnTo>
                  <a:pt x="3351187" y="3598590"/>
                </a:lnTo>
                <a:lnTo>
                  <a:pt x="0" y="359859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true" flipV="false" rot="1509721">
            <a:off x="15498223" y="7666727"/>
            <a:ext cx="3522154" cy="3183147"/>
          </a:xfrm>
          <a:custGeom>
            <a:avLst/>
            <a:gdLst/>
            <a:ahLst/>
            <a:cxnLst/>
            <a:rect r="r" b="b" t="t" l="l"/>
            <a:pathLst>
              <a:path h="3183147" w="3522154">
                <a:moveTo>
                  <a:pt x="3522154" y="0"/>
                </a:moveTo>
                <a:lnTo>
                  <a:pt x="0" y="0"/>
                </a:lnTo>
                <a:lnTo>
                  <a:pt x="0" y="3183146"/>
                </a:lnTo>
                <a:lnTo>
                  <a:pt x="3522154" y="3183146"/>
                </a:lnTo>
                <a:lnTo>
                  <a:pt x="3522154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400197" y="2460529"/>
            <a:ext cx="9487606" cy="1396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475"/>
              </a:lnSpc>
              <a:spcBef>
                <a:spcPct val="0"/>
              </a:spcBef>
            </a:pPr>
            <a:r>
              <a:rPr lang="en-US" sz="75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INTRODUCCIÓN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926858" y="-1248894"/>
            <a:ext cx="3026328" cy="3570889"/>
          </a:xfrm>
          <a:custGeom>
            <a:avLst/>
            <a:gdLst/>
            <a:ahLst/>
            <a:cxnLst/>
            <a:rect r="r" b="b" t="t" l="l"/>
            <a:pathLst>
              <a:path h="3570889" w="3026328">
                <a:moveTo>
                  <a:pt x="0" y="0"/>
                </a:moveTo>
                <a:lnTo>
                  <a:pt x="3026328" y="0"/>
                </a:lnTo>
                <a:lnTo>
                  <a:pt x="3026328" y="3570889"/>
                </a:lnTo>
                <a:lnTo>
                  <a:pt x="0" y="35708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95672">
            <a:off x="-541387" y="-677917"/>
            <a:ext cx="3140175" cy="3413233"/>
          </a:xfrm>
          <a:custGeom>
            <a:avLst/>
            <a:gdLst/>
            <a:ahLst/>
            <a:cxnLst/>
            <a:rect r="r" b="b" t="t" l="l"/>
            <a:pathLst>
              <a:path h="3413233" w="3140175">
                <a:moveTo>
                  <a:pt x="0" y="0"/>
                </a:moveTo>
                <a:lnTo>
                  <a:pt x="3140174" y="0"/>
                </a:lnTo>
                <a:lnTo>
                  <a:pt x="3140174" y="3413234"/>
                </a:lnTo>
                <a:lnTo>
                  <a:pt x="0" y="34132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545937">
            <a:off x="-1084028" y="1596696"/>
            <a:ext cx="3322999" cy="3102850"/>
          </a:xfrm>
          <a:custGeom>
            <a:avLst/>
            <a:gdLst/>
            <a:ahLst/>
            <a:cxnLst/>
            <a:rect r="r" b="b" t="t" l="l"/>
            <a:pathLst>
              <a:path h="3102850" w="3322999">
                <a:moveTo>
                  <a:pt x="0" y="0"/>
                </a:moveTo>
                <a:lnTo>
                  <a:pt x="3322999" y="0"/>
                </a:lnTo>
                <a:lnTo>
                  <a:pt x="3322999" y="3102850"/>
                </a:lnTo>
                <a:lnTo>
                  <a:pt x="0" y="31028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227180" y="5366287"/>
            <a:ext cx="2746023" cy="3102850"/>
          </a:xfrm>
          <a:custGeom>
            <a:avLst/>
            <a:gdLst/>
            <a:ahLst/>
            <a:cxnLst/>
            <a:rect r="r" b="b" t="t" l="l"/>
            <a:pathLst>
              <a:path h="3102850" w="2746023">
                <a:moveTo>
                  <a:pt x="0" y="0"/>
                </a:moveTo>
                <a:lnTo>
                  <a:pt x="2746022" y="0"/>
                </a:lnTo>
                <a:lnTo>
                  <a:pt x="2746022" y="3102850"/>
                </a:lnTo>
                <a:lnTo>
                  <a:pt x="0" y="31028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004987">
            <a:off x="13895085" y="8191899"/>
            <a:ext cx="2819715" cy="3102850"/>
          </a:xfrm>
          <a:custGeom>
            <a:avLst/>
            <a:gdLst/>
            <a:ahLst/>
            <a:cxnLst/>
            <a:rect r="r" b="b" t="t" l="l"/>
            <a:pathLst>
              <a:path h="3102850" w="2819715">
                <a:moveTo>
                  <a:pt x="0" y="0"/>
                </a:moveTo>
                <a:lnTo>
                  <a:pt x="2819715" y="0"/>
                </a:lnTo>
                <a:lnTo>
                  <a:pt x="2819715" y="3102850"/>
                </a:lnTo>
                <a:lnTo>
                  <a:pt x="0" y="31028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172337">
            <a:off x="15977786" y="7508196"/>
            <a:ext cx="3244811" cy="3102850"/>
          </a:xfrm>
          <a:custGeom>
            <a:avLst/>
            <a:gdLst/>
            <a:ahLst/>
            <a:cxnLst/>
            <a:rect r="r" b="b" t="t" l="l"/>
            <a:pathLst>
              <a:path h="3102850" w="3244811">
                <a:moveTo>
                  <a:pt x="0" y="0"/>
                </a:moveTo>
                <a:lnTo>
                  <a:pt x="3244811" y="0"/>
                </a:lnTo>
                <a:lnTo>
                  <a:pt x="3244811" y="3102850"/>
                </a:lnTo>
                <a:lnTo>
                  <a:pt x="0" y="31028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8181742">
            <a:off x="14861055" y="6113236"/>
            <a:ext cx="1382575" cy="1121614"/>
          </a:xfrm>
          <a:custGeom>
            <a:avLst/>
            <a:gdLst/>
            <a:ahLst/>
            <a:cxnLst/>
            <a:rect r="r" b="b" t="t" l="l"/>
            <a:pathLst>
              <a:path h="1121614" w="1382575">
                <a:moveTo>
                  <a:pt x="0" y="0"/>
                </a:moveTo>
                <a:lnTo>
                  <a:pt x="1382575" y="0"/>
                </a:lnTo>
                <a:lnTo>
                  <a:pt x="1382575" y="1121614"/>
                </a:lnTo>
                <a:lnTo>
                  <a:pt x="0" y="112161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1629916">
            <a:off x="16033786" y="1269731"/>
            <a:ext cx="853471" cy="1428403"/>
          </a:xfrm>
          <a:custGeom>
            <a:avLst/>
            <a:gdLst/>
            <a:ahLst/>
            <a:cxnLst/>
            <a:rect r="r" b="b" t="t" l="l"/>
            <a:pathLst>
              <a:path h="1428403" w="853471">
                <a:moveTo>
                  <a:pt x="0" y="0"/>
                </a:moveTo>
                <a:lnTo>
                  <a:pt x="853470" y="0"/>
                </a:lnTo>
                <a:lnTo>
                  <a:pt x="853470" y="1428403"/>
                </a:lnTo>
                <a:lnTo>
                  <a:pt x="0" y="142840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2748175" y="2563616"/>
            <a:ext cx="1468519" cy="1640803"/>
          </a:xfrm>
          <a:custGeom>
            <a:avLst/>
            <a:gdLst/>
            <a:ahLst/>
            <a:cxnLst/>
            <a:rect r="r" b="b" t="t" l="l"/>
            <a:pathLst>
              <a:path h="1640803" w="1468519">
                <a:moveTo>
                  <a:pt x="0" y="0"/>
                </a:moveTo>
                <a:lnTo>
                  <a:pt x="1468519" y="0"/>
                </a:lnTo>
                <a:lnTo>
                  <a:pt x="1468519" y="1640803"/>
                </a:lnTo>
                <a:lnTo>
                  <a:pt x="0" y="164080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2275778" y="9258300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486874" y="5791123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8" y="0"/>
                </a:lnTo>
                <a:lnTo>
                  <a:pt x="472398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16693862" y="4269450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12766841" y="9059621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8" y="0"/>
                </a:lnTo>
                <a:lnTo>
                  <a:pt x="472398" y="548141"/>
                </a:lnTo>
                <a:lnTo>
                  <a:pt x="0" y="54814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7" id="17"/>
          <p:cNvSpPr/>
          <p:nvPr/>
        </p:nvSpPr>
        <p:spPr>
          <a:xfrm flipH="false" flipV="false" rot="556687">
            <a:off x="6018415" y="754630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8" id="18"/>
          <p:cNvSpPr/>
          <p:nvPr/>
        </p:nvSpPr>
        <p:spPr>
          <a:xfrm flipH="false" flipV="false" rot="556687">
            <a:off x="15068744" y="879613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9" id="19"/>
          <p:cNvSpPr/>
          <p:nvPr/>
        </p:nvSpPr>
        <p:spPr>
          <a:xfrm flipH="false" flipV="false" rot="0">
            <a:off x="417446" y="7904000"/>
            <a:ext cx="1083652" cy="1130276"/>
          </a:xfrm>
          <a:custGeom>
            <a:avLst/>
            <a:gdLst/>
            <a:ahLst/>
            <a:cxnLst/>
            <a:rect r="r" b="b" t="t" l="l"/>
            <a:pathLst>
              <a:path h="1130276" w="1083652">
                <a:moveTo>
                  <a:pt x="0" y="0"/>
                </a:moveTo>
                <a:lnTo>
                  <a:pt x="1083651" y="0"/>
                </a:lnTo>
                <a:lnTo>
                  <a:pt x="1083651" y="1130275"/>
                </a:lnTo>
                <a:lnTo>
                  <a:pt x="0" y="1130275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20" id="20"/>
          <p:cNvSpPr txBox="true"/>
          <p:nvPr/>
        </p:nvSpPr>
        <p:spPr>
          <a:xfrm rot="0">
            <a:off x="1028700" y="4160710"/>
            <a:ext cx="16230600" cy="1860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82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LAS EMOCIONES FORMAN PARTE DE NUESTRA VIDA DIARIA.</a:t>
            </a:r>
          </a:p>
          <a:p>
            <a:pPr algn="ctr">
              <a:lnSpc>
                <a:spcPts val="4982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 APRENDER A RECONOCERLAS Y EXPRESARLAS NOS AYUDA A SENTIRNOS MEJOR Y A CONVIVIR CON LOS DEMÁS.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400197" y="835589"/>
            <a:ext cx="9487606" cy="1396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475"/>
              </a:lnSpc>
              <a:spcBef>
                <a:spcPct val="0"/>
              </a:spcBef>
            </a:pPr>
            <a:r>
              <a:rPr lang="en-US" sz="75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OBJETIVOS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135582" y="4413640"/>
            <a:ext cx="3810000" cy="456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59"/>
              </a:lnSpc>
            </a:pPr>
            <a:r>
              <a:rPr lang="en-US" sz="2441" spc="4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R</a:t>
            </a:r>
            <a:r>
              <a:rPr lang="en-US" sz="2441" spc="4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econocer las emociones básicas.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234055" y="4303238"/>
            <a:ext cx="3810000" cy="932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59"/>
              </a:lnSpc>
            </a:pPr>
            <a:r>
              <a:rPr lang="en-US" sz="2441" spc="4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</a:t>
            </a:r>
            <a:r>
              <a:rPr lang="en-US" sz="2441" spc="4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prender a expresar lo que sentimos de manera adecuada.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682998" y="4303238"/>
            <a:ext cx="3810000" cy="932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59"/>
              </a:lnSpc>
            </a:pPr>
            <a:r>
              <a:rPr lang="en-US" sz="2441" spc="4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D</a:t>
            </a:r>
            <a:r>
              <a:rPr lang="en-US" sz="2441" spc="4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esarrollar la empatía y mejorar la convivencia.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830139" y="3556347"/>
            <a:ext cx="4068867" cy="603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82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PRIMERO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928612" y="3445945"/>
            <a:ext cx="4068867" cy="603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82"/>
              </a:lnSpc>
              <a:spcBef>
                <a:spcPct val="0"/>
              </a:spcBef>
            </a:pPr>
            <a:r>
              <a:rPr lang="en-US" sz="3299" strike="noStrike" u="none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SEGUNDO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377555" y="3445945"/>
            <a:ext cx="4068867" cy="603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82"/>
              </a:lnSpc>
              <a:spcBef>
                <a:spcPct val="0"/>
              </a:spcBef>
            </a:pPr>
            <a:r>
              <a:rPr lang="en-US" sz="3299" strike="noStrike" u="none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TERCERO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195997">
            <a:off x="14669309" y="575907"/>
            <a:ext cx="853471" cy="1428403"/>
          </a:xfrm>
          <a:custGeom>
            <a:avLst/>
            <a:gdLst/>
            <a:ahLst/>
            <a:cxnLst/>
            <a:rect r="r" b="b" t="t" l="l"/>
            <a:pathLst>
              <a:path h="1428403" w="853471">
                <a:moveTo>
                  <a:pt x="0" y="0"/>
                </a:moveTo>
                <a:lnTo>
                  <a:pt x="853471" y="0"/>
                </a:lnTo>
                <a:lnTo>
                  <a:pt x="853471" y="1428403"/>
                </a:lnTo>
                <a:lnTo>
                  <a:pt x="0" y="14284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-6929264">
            <a:off x="15700964" y="8716381"/>
            <a:ext cx="1699480" cy="1378703"/>
          </a:xfrm>
          <a:custGeom>
            <a:avLst/>
            <a:gdLst/>
            <a:ahLst/>
            <a:cxnLst/>
            <a:rect r="r" b="b" t="t" l="l"/>
            <a:pathLst>
              <a:path h="1378703" w="1699480">
                <a:moveTo>
                  <a:pt x="0" y="0"/>
                </a:moveTo>
                <a:lnTo>
                  <a:pt x="1699480" y="0"/>
                </a:lnTo>
                <a:lnTo>
                  <a:pt x="1699480" y="1378703"/>
                </a:lnTo>
                <a:lnTo>
                  <a:pt x="0" y="13787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3337272" y="386663"/>
            <a:ext cx="1468519" cy="1640803"/>
          </a:xfrm>
          <a:custGeom>
            <a:avLst/>
            <a:gdLst/>
            <a:ahLst/>
            <a:cxnLst/>
            <a:rect r="r" b="b" t="t" l="l"/>
            <a:pathLst>
              <a:path h="1640803" w="1468519">
                <a:moveTo>
                  <a:pt x="0" y="0"/>
                </a:moveTo>
                <a:lnTo>
                  <a:pt x="1468518" y="0"/>
                </a:lnTo>
                <a:lnTo>
                  <a:pt x="1468518" y="1640803"/>
                </a:lnTo>
                <a:lnTo>
                  <a:pt x="0" y="164080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1169789" y="8218226"/>
            <a:ext cx="1320699" cy="1354563"/>
          </a:xfrm>
          <a:custGeom>
            <a:avLst/>
            <a:gdLst/>
            <a:ahLst/>
            <a:cxnLst/>
            <a:rect r="r" b="b" t="t" l="l"/>
            <a:pathLst>
              <a:path h="1354563" w="1320699">
                <a:moveTo>
                  <a:pt x="0" y="0"/>
                </a:moveTo>
                <a:lnTo>
                  <a:pt x="1320700" y="0"/>
                </a:lnTo>
                <a:lnTo>
                  <a:pt x="1320700" y="1354563"/>
                </a:lnTo>
                <a:lnTo>
                  <a:pt x="0" y="13545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933591" y="2917956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17302426" y="6381245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16786903" y="2708051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17" id="17"/>
          <p:cNvGrpSpPr/>
          <p:nvPr/>
        </p:nvGrpSpPr>
        <p:grpSpPr>
          <a:xfrm rot="0">
            <a:off x="3995715" y="7905413"/>
            <a:ext cx="10296571" cy="3560474"/>
            <a:chOff x="0" y="0"/>
            <a:chExt cx="13728761" cy="4747298"/>
          </a:xfrm>
        </p:grpSpPr>
        <p:sp>
          <p:nvSpPr>
            <p:cNvPr name="Freeform 18" id="18"/>
            <p:cNvSpPr/>
            <p:nvPr/>
          </p:nvSpPr>
          <p:spPr>
            <a:xfrm flipH="false" flipV="false" rot="890553">
              <a:off x="9498224" y="420724"/>
              <a:ext cx="3793558" cy="3905851"/>
            </a:xfrm>
            <a:custGeom>
              <a:avLst/>
              <a:gdLst/>
              <a:ahLst/>
              <a:cxnLst/>
              <a:rect r="r" b="b" t="t" l="l"/>
              <a:pathLst>
                <a:path h="3905851" w="3793558">
                  <a:moveTo>
                    <a:pt x="0" y="0"/>
                  </a:moveTo>
                  <a:lnTo>
                    <a:pt x="3793557" y="0"/>
                  </a:lnTo>
                  <a:lnTo>
                    <a:pt x="3793557" y="3905850"/>
                  </a:lnTo>
                  <a:lnTo>
                    <a:pt x="0" y="3905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255359"/>
              <a:ext cx="3920841" cy="4210299"/>
            </a:xfrm>
            <a:custGeom>
              <a:avLst/>
              <a:gdLst/>
              <a:ahLst/>
              <a:cxnLst/>
              <a:rect r="r" b="b" t="t" l="l"/>
              <a:pathLst>
                <a:path h="4210299" w="3920841">
                  <a:moveTo>
                    <a:pt x="0" y="0"/>
                  </a:moveTo>
                  <a:lnTo>
                    <a:pt x="3920841" y="0"/>
                  </a:lnTo>
                  <a:lnTo>
                    <a:pt x="3920841" y="4210299"/>
                  </a:lnTo>
                  <a:lnTo>
                    <a:pt x="0" y="4210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3493196" y="0"/>
              <a:ext cx="3837327" cy="4488102"/>
            </a:xfrm>
            <a:custGeom>
              <a:avLst/>
              <a:gdLst/>
              <a:ahLst/>
              <a:cxnLst/>
              <a:rect r="r" b="b" t="t" l="l"/>
              <a:pathLst>
                <a:path h="4488102" w="3837327">
                  <a:moveTo>
                    <a:pt x="0" y="0"/>
                  </a:moveTo>
                  <a:lnTo>
                    <a:pt x="3837328" y="0"/>
                  </a:lnTo>
                  <a:lnTo>
                    <a:pt x="3837328" y="4488102"/>
                  </a:lnTo>
                  <a:lnTo>
                    <a:pt x="0" y="4488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6064271" y="703874"/>
              <a:ext cx="4222291" cy="3784229"/>
            </a:xfrm>
            <a:custGeom>
              <a:avLst/>
              <a:gdLst/>
              <a:ahLst/>
              <a:cxnLst/>
              <a:rect r="r" b="b" t="t" l="l"/>
              <a:pathLst>
                <a:path h="3784229" w="4222291">
                  <a:moveTo>
                    <a:pt x="0" y="0"/>
                  </a:moveTo>
                  <a:lnTo>
                    <a:pt x="4222291" y="0"/>
                  </a:lnTo>
                  <a:lnTo>
                    <a:pt x="4222291" y="3784228"/>
                  </a:lnTo>
                  <a:lnTo>
                    <a:pt x="0" y="3784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424910" y="1217178"/>
            <a:ext cx="7173631" cy="7852644"/>
            <a:chOff x="30480" y="591820"/>
            <a:chExt cx="16762784" cy="1834945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78479" y="248089"/>
              <a:ext cx="16470687" cy="17071448"/>
            </a:xfrm>
            <a:custGeom>
              <a:avLst/>
              <a:gdLst/>
              <a:ahLst/>
              <a:cxnLst/>
              <a:rect r="r" b="b" t="t" l="l"/>
              <a:pathLst>
                <a:path h="17071448" w="16470687">
                  <a:moveTo>
                    <a:pt x="15606627" y="5850657"/>
                  </a:moveTo>
                  <a:cubicBezTo>
                    <a:pt x="14150811" y="2632422"/>
                    <a:pt x="11217449" y="296741"/>
                    <a:pt x="8091872" y="49091"/>
                  </a:cubicBezTo>
                  <a:cubicBezTo>
                    <a:pt x="5541268" y="-248089"/>
                    <a:pt x="3863151" y="824660"/>
                    <a:pt x="2492577" y="2706558"/>
                  </a:cubicBezTo>
                  <a:cubicBezTo>
                    <a:pt x="1122003" y="4588455"/>
                    <a:pt x="393259" y="6987399"/>
                    <a:pt x="99087" y="9407253"/>
                  </a:cubicBezTo>
                  <a:cubicBezTo>
                    <a:pt x="-54349" y="10684662"/>
                    <a:pt x="-78479" y="12040009"/>
                    <a:pt x="388245" y="13210967"/>
                  </a:cubicBezTo>
                  <a:cubicBezTo>
                    <a:pt x="991632" y="14695574"/>
                    <a:pt x="2310391" y="15640324"/>
                    <a:pt x="3652550" y="16227705"/>
                  </a:cubicBezTo>
                  <a:cubicBezTo>
                    <a:pt x="7262842" y="17807358"/>
                    <a:pt x="11695478" y="17195266"/>
                    <a:pt x="14505153" y="14169025"/>
                  </a:cubicBezTo>
                  <a:cubicBezTo>
                    <a:pt x="15384326" y="13222372"/>
                    <a:pt x="16104713" y="12036207"/>
                    <a:pt x="16362113" y="10690365"/>
                  </a:cubicBezTo>
                  <a:cubicBezTo>
                    <a:pt x="16674672" y="9057486"/>
                    <a:pt x="16278543" y="7337166"/>
                    <a:pt x="15606627" y="5850657"/>
                  </a:cubicBezTo>
                  <a:close/>
                </a:path>
              </a:pathLst>
            </a:custGeom>
            <a:blipFill>
              <a:blip r:embed="rId3"/>
              <a:stretch>
                <a:fillRect l="-8147" t="0" r="-8147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318553" y="480260"/>
            <a:ext cx="9457077" cy="1311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639"/>
              </a:lnSpc>
            </a:pPr>
            <a:r>
              <a:rPr lang="en-US" sz="75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EMOCIONES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1629916">
            <a:off x="15700977" y="1309305"/>
            <a:ext cx="965425" cy="1615774"/>
          </a:xfrm>
          <a:custGeom>
            <a:avLst/>
            <a:gdLst/>
            <a:ahLst/>
            <a:cxnLst/>
            <a:rect r="r" b="b" t="t" l="l"/>
            <a:pathLst>
              <a:path h="1615774" w="965425">
                <a:moveTo>
                  <a:pt x="0" y="0"/>
                </a:moveTo>
                <a:lnTo>
                  <a:pt x="965425" y="0"/>
                </a:lnTo>
                <a:lnTo>
                  <a:pt x="965425" y="1615774"/>
                </a:lnTo>
                <a:lnTo>
                  <a:pt x="0" y="1615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6443580" y="7544541"/>
            <a:ext cx="1365127" cy="1525281"/>
          </a:xfrm>
          <a:custGeom>
            <a:avLst/>
            <a:gdLst/>
            <a:ahLst/>
            <a:cxnLst/>
            <a:rect r="r" b="b" t="t" l="l"/>
            <a:pathLst>
              <a:path h="1525281" w="1365127">
                <a:moveTo>
                  <a:pt x="0" y="0"/>
                </a:moveTo>
                <a:lnTo>
                  <a:pt x="1365127" y="0"/>
                </a:lnTo>
                <a:lnTo>
                  <a:pt x="1365127" y="1525281"/>
                </a:lnTo>
                <a:lnTo>
                  <a:pt x="0" y="15252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7598541" y="3457691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7126143" y="286831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8" y="0"/>
                </a:lnTo>
                <a:lnTo>
                  <a:pt x="472398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-123342">
            <a:off x="17588862" y="9346815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9830260" y="9098208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8" y="0"/>
                </a:lnTo>
                <a:lnTo>
                  <a:pt x="472398" y="548141"/>
                </a:lnTo>
                <a:lnTo>
                  <a:pt x="0" y="54814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556687">
            <a:off x="14130478" y="595397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8" y="0"/>
                </a:lnTo>
                <a:lnTo>
                  <a:pt x="472398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-4037424">
            <a:off x="10496120" y="717638"/>
            <a:ext cx="1111142" cy="1158949"/>
          </a:xfrm>
          <a:custGeom>
            <a:avLst/>
            <a:gdLst/>
            <a:ahLst/>
            <a:cxnLst/>
            <a:rect r="r" b="b" t="t" l="l"/>
            <a:pathLst>
              <a:path h="1158949" w="1111142">
                <a:moveTo>
                  <a:pt x="0" y="0"/>
                </a:moveTo>
                <a:lnTo>
                  <a:pt x="1111143" y="0"/>
                </a:lnTo>
                <a:lnTo>
                  <a:pt x="1111143" y="1158949"/>
                </a:lnTo>
                <a:lnTo>
                  <a:pt x="0" y="115894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false" flipV="false" rot="-1104186">
            <a:off x="10886206" y="7329100"/>
            <a:ext cx="2998639" cy="3538217"/>
          </a:xfrm>
          <a:custGeom>
            <a:avLst/>
            <a:gdLst/>
            <a:ahLst/>
            <a:cxnLst/>
            <a:rect r="r" b="b" t="t" l="l"/>
            <a:pathLst>
              <a:path h="3538217" w="2998639">
                <a:moveTo>
                  <a:pt x="0" y="0"/>
                </a:moveTo>
                <a:lnTo>
                  <a:pt x="2998639" y="0"/>
                </a:lnTo>
                <a:lnTo>
                  <a:pt x="2998639" y="3538217"/>
                </a:lnTo>
                <a:lnTo>
                  <a:pt x="0" y="3538217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382567" y="7458329"/>
            <a:ext cx="3100381" cy="3503255"/>
          </a:xfrm>
          <a:custGeom>
            <a:avLst/>
            <a:gdLst/>
            <a:ahLst/>
            <a:cxnLst/>
            <a:rect r="r" b="b" t="t" l="l"/>
            <a:pathLst>
              <a:path h="3503255" w="3100381">
                <a:moveTo>
                  <a:pt x="0" y="0"/>
                </a:moveTo>
                <a:lnTo>
                  <a:pt x="3100380" y="0"/>
                </a:lnTo>
                <a:lnTo>
                  <a:pt x="3100380" y="3503255"/>
                </a:lnTo>
                <a:lnTo>
                  <a:pt x="0" y="350325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318553" y="2102046"/>
            <a:ext cx="8979925" cy="1775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25"/>
              </a:lnSpc>
            </a:pPr>
            <a:r>
              <a:rPr lang="en-US" sz="28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Las emociones son reacciones que sentimos frente a distintas situaciones.</a:t>
            </a:r>
          </a:p>
          <a:p>
            <a:pPr algn="l" marL="0" indent="0" lvl="0">
              <a:lnSpc>
                <a:spcPts val="4725"/>
              </a:lnSpc>
            </a:pPr>
            <a:r>
              <a:rPr lang="en-US" sz="28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 Todas las emociones son válidas y cumplen una función.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17328" y="4539981"/>
            <a:ext cx="4068867" cy="603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82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ALEGRÍA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221926" y="4520014"/>
            <a:ext cx="4068867" cy="603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82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TRIST</a:t>
            </a:r>
            <a:r>
              <a:rPr lang="en-US" sz="3299" strike="noStrike" u="none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EZA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706763" y="4520014"/>
            <a:ext cx="4068867" cy="603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82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ENOJO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221926" y="5781661"/>
            <a:ext cx="4068867" cy="603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82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MIEDO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537917" y="7401666"/>
            <a:ext cx="5343139" cy="7874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264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¿CREÉS QUE FALTA ALGUNA?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813615" y="8715682"/>
            <a:ext cx="2730550" cy="603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82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CONTANOS CUAL :)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0022" y="1504813"/>
            <a:ext cx="11407955" cy="1396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475"/>
              </a:lnSpc>
              <a:spcBef>
                <a:spcPct val="0"/>
              </a:spcBef>
            </a:pPr>
            <a:r>
              <a:rPr lang="en-US" sz="7599" u="sng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PENSAMIENTOS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926858" y="-1248894"/>
            <a:ext cx="3026328" cy="3570889"/>
          </a:xfrm>
          <a:custGeom>
            <a:avLst/>
            <a:gdLst/>
            <a:ahLst/>
            <a:cxnLst/>
            <a:rect r="r" b="b" t="t" l="l"/>
            <a:pathLst>
              <a:path h="3570889" w="3026328">
                <a:moveTo>
                  <a:pt x="0" y="0"/>
                </a:moveTo>
                <a:lnTo>
                  <a:pt x="3026328" y="0"/>
                </a:lnTo>
                <a:lnTo>
                  <a:pt x="3026328" y="3570889"/>
                </a:lnTo>
                <a:lnTo>
                  <a:pt x="0" y="35708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227180" y="5366287"/>
            <a:ext cx="2746023" cy="3102850"/>
          </a:xfrm>
          <a:custGeom>
            <a:avLst/>
            <a:gdLst/>
            <a:ahLst/>
            <a:cxnLst/>
            <a:rect r="r" b="b" t="t" l="l"/>
            <a:pathLst>
              <a:path h="3102850" w="2746023">
                <a:moveTo>
                  <a:pt x="0" y="0"/>
                </a:moveTo>
                <a:lnTo>
                  <a:pt x="2746022" y="0"/>
                </a:lnTo>
                <a:lnTo>
                  <a:pt x="2746022" y="3102850"/>
                </a:lnTo>
                <a:lnTo>
                  <a:pt x="0" y="31028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795672">
            <a:off x="-541387" y="-677917"/>
            <a:ext cx="3140175" cy="3413233"/>
          </a:xfrm>
          <a:custGeom>
            <a:avLst/>
            <a:gdLst/>
            <a:ahLst/>
            <a:cxnLst/>
            <a:rect r="r" b="b" t="t" l="l"/>
            <a:pathLst>
              <a:path h="3413233" w="3140175">
                <a:moveTo>
                  <a:pt x="0" y="0"/>
                </a:moveTo>
                <a:lnTo>
                  <a:pt x="3140174" y="0"/>
                </a:lnTo>
                <a:lnTo>
                  <a:pt x="3140174" y="3413234"/>
                </a:lnTo>
                <a:lnTo>
                  <a:pt x="0" y="34132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545937">
            <a:off x="-1084028" y="1596696"/>
            <a:ext cx="3322999" cy="3102850"/>
          </a:xfrm>
          <a:custGeom>
            <a:avLst/>
            <a:gdLst/>
            <a:ahLst/>
            <a:cxnLst/>
            <a:rect r="r" b="b" t="t" l="l"/>
            <a:pathLst>
              <a:path h="3102850" w="3322999">
                <a:moveTo>
                  <a:pt x="0" y="0"/>
                </a:moveTo>
                <a:lnTo>
                  <a:pt x="3322999" y="0"/>
                </a:lnTo>
                <a:lnTo>
                  <a:pt x="3322999" y="3102850"/>
                </a:lnTo>
                <a:lnTo>
                  <a:pt x="0" y="31028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004987">
            <a:off x="13895085" y="8191899"/>
            <a:ext cx="2819715" cy="3102850"/>
          </a:xfrm>
          <a:custGeom>
            <a:avLst/>
            <a:gdLst/>
            <a:ahLst/>
            <a:cxnLst/>
            <a:rect r="r" b="b" t="t" l="l"/>
            <a:pathLst>
              <a:path h="3102850" w="2819715">
                <a:moveTo>
                  <a:pt x="0" y="0"/>
                </a:moveTo>
                <a:lnTo>
                  <a:pt x="2819715" y="0"/>
                </a:lnTo>
                <a:lnTo>
                  <a:pt x="2819715" y="3102850"/>
                </a:lnTo>
                <a:lnTo>
                  <a:pt x="0" y="31028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172337">
            <a:off x="15977786" y="7508196"/>
            <a:ext cx="3244811" cy="3102850"/>
          </a:xfrm>
          <a:custGeom>
            <a:avLst/>
            <a:gdLst/>
            <a:ahLst/>
            <a:cxnLst/>
            <a:rect r="r" b="b" t="t" l="l"/>
            <a:pathLst>
              <a:path h="3102850" w="3244811">
                <a:moveTo>
                  <a:pt x="0" y="0"/>
                </a:moveTo>
                <a:lnTo>
                  <a:pt x="3244811" y="0"/>
                </a:lnTo>
                <a:lnTo>
                  <a:pt x="3244811" y="3102850"/>
                </a:lnTo>
                <a:lnTo>
                  <a:pt x="0" y="31028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8181742">
            <a:off x="14861055" y="6113236"/>
            <a:ext cx="1382575" cy="1121614"/>
          </a:xfrm>
          <a:custGeom>
            <a:avLst/>
            <a:gdLst/>
            <a:ahLst/>
            <a:cxnLst/>
            <a:rect r="r" b="b" t="t" l="l"/>
            <a:pathLst>
              <a:path h="1121614" w="1382575">
                <a:moveTo>
                  <a:pt x="0" y="0"/>
                </a:moveTo>
                <a:lnTo>
                  <a:pt x="1382575" y="0"/>
                </a:lnTo>
                <a:lnTo>
                  <a:pt x="1382575" y="1121614"/>
                </a:lnTo>
                <a:lnTo>
                  <a:pt x="0" y="112161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15959603" y="720134"/>
            <a:ext cx="1468519" cy="1640803"/>
          </a:xfrm>
          <a:custGeom>
            <a:avLst/>
            <a:gdLst/>
            <a:ahLst/>
            <a:cxnLst/>
            <a:rect r="r" b="b" t="t" l="l"/>
            <a:pathLst>
              <a:path h="1640803" w="1468519">
                <a:moveTo>
                  <a:pt x="0" y="0"/>
                </a:moveTo>
                <a:lnTo>
                  <a:pt x="1468518" y="0"/>
                </a:lnTo>
                <a:lnTo>
                  <a:pt x="1468518" y="1640803"/>
                </a:lnTo>
                <a:lnTo>
                  <a:pt x="0" y="164080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2868879" y="9469254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1334327" y="9258300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8" y="0"/>
                </a:lnTo>
                <a:lnTo>
                  <a:pt x="472398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16693862" y="4269450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792501" y="5517053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8" y="0"/>
                </a:lnTo>
                <a:lnTo>
                  <a:pt x="472398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6" id="16"/>
          <p:cNvSpPr/>
          <p:nvPr/>
        </p:nvSpPr>
        <p:spPr>
          <a:xfrm flipH="false" flipV="false" rot="556687">
            <a:off x="6018415" y="754630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7" id="17"/>
          <p:cNvSpPr/>
          <p:nvPr/>
        </p:nvSpPr>
        <p:spPr>
          <a:xfrm flipH="false" flipV="false" rot="556687">
            <a:off x="14029519" y="620008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8" id="18"/>
          <p:cNvSpPr/>
          <p:nvPr/>
        </p:nvSpPr>
        <p:spPr>
          <a:xfrm flipH="false" flipV="false" rot="0">
            <a:off x="250675" y="6917712"/>
            <a:ext cx="1083652" cy="1130276"/>
          </a:xfrm>
          <a:custGeom>
            <a:avLst/>
            <a:gdLst/>
            <a:ahLst/>
            <a:cxnLst/>
            <a:rect r="r" b="b" t="t" l="l"/>
            <a:pathLst>
              <a:path h="1130276" w="1083652">
                <a:moveTo>
                  <a:pt x="0" y="0"/>
                </a:moveTo>
                <a:lnTo>
                  <a:pt x="1083652" y="0"/>
                </a:lnTo>
                <a:lnTo>
                  <a:pt x="1083652" y="1130276"/>
                </a:lnTo>
                <a:lnTo>
                  <a:pt x="0" y="1130276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9" id="19"/>
          <p:cNvSpPr/>
          <p:nvPr/>
        </p:nvSpPr>
        <p:spPr>
          <a:xfrm flipH="false" flipV="false" rot="0">
            <a:off x="2620458" y="2730309"/>
            <a:ext cx="1171841" cy="1130827"/>
          </a:xfrm>
          <a:custGeom>
            <a:avLst/>
            <a:gdLst/>
            <a:ahLst/>
            <a:cxnLst/>
            <a:rect r="r" b="b" t="t" l="l"/>
            <a:pathLst>
              <a:path h="1130827" w="1171841">
                <a:moveTo>
                  <a:pt x="0" y="0"/>
                </a:moveTo>
                <a:lnTo>
                  <a:pt x="1171841" y="0"/>
                </a:lnTo>
                <a:lnTo>
                  <a:pt x="1171841" y="1130827"/>
                </a:lnTo>
                <a:lnTo>
                  <a:pt x="0" y="1130827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20" id="20"/>
          <p:cNvSpPr txBox="true"/>
          <p:nvPr/>
        </p:nvSpPr>
        <p:spPr>
          <a:xfrm rot="0">
            <a:off x="4317506" y="3313534"/>
            <a:ext cx="9190286" cy="20527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40"/>
              </a:lnSpc>
            </a:pPr>
            <a:r>
              <a:rPr lang="en-US" sz="33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Los pensamientos influyen en cómo nos sentimos.</a:t>
            </a:r>
          </a:p>
          <a:p>
            <a:pPr algn="ctr" marL="0" indent="0" lvl="0">
              <a:lnSpc>
                <a:spcPts val="5540"/>
              </a:lnSpc>
            </a:pPr>
            <a:r>
              <a:rPr lang="en-US" sz="33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 Pensar de forma positiva nos ayuda a gestionar mejor nuestras emociones.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160650" y="8114997"/>
            <a:ext cx="8187928" cy="603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82"/>
              </a:lnSpc>
              <a:spcBef>
                <a:spcPct val="0"/>
              </a:spcBef>
            </a:pPr>
            <a:r>
              <a:rPr lang="en-US" sz="3299" u="sng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 ¿QUÉ PENSÁS CUANDO TE SENTÍS ENOJADO O TRISTE?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792299" y="7247906"/>
            <a:ext cx="4068867" cy="603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82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D</a:t>
            </a:r>
            <a:r>
              <a:rPr lang="en-US" sz="3299" strike="noStrike" u="none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EBATIMOS JUNTOS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896359" y="7076567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5324280">
            <a:off x="1931994" y="5607302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8" y="0"/>
                </a:lnTo>
                <a:lnTo>
                  <a:pt x="472398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8508110" y="3681033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4046680" y="3086100"/>
            <a:ext cx="755627" cy="2057400"/>
          </a:xfrm>
          <a:custGeom>
            <a:avLst/>
            <a:gdLst/>
            <a:ahLst/>
            <a:cxnLst/>
            <a:rect r="r" b="b" t="t" l="l"/>
            <a:pathLst>
              <a:path h="2057400" w="755627">
                <a:moveTo>
                  <a:pt x="0" y="0"/>
                </a:moveTo>
                <a:lnTo>
                  <a:pt x="755627" y="0"/>
                </a:lnTo>
                <a:lnTo>
                  <a:pt x="755627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465041" y="3256887"/>
            <a:ext cx="1653213" cy="1653213"/>
          </a:xfrm>
          <a:custGeom>
            <a:avLst/>
            <a:gdLst/>
            <a:ahLst/>
            <a:cxnLst/>
            <a:rect r="r" b="b" t="t" l="l"/>
            <a:pathLst>
              <a:path h="1653213" w="1653213">
                <a:moveTo>
                  <a:pt x="0" y="0"/>
                </a:moveTo>
                <a:lnTo>
                  <a:pt x="1653213" y="0"/>
                </a:lnTo>
                <a:lnTo>
                  <a:pt x="1653213" y="1653213"/>
                </a:lnTo>
                <a:lnTo>
                  <a:pt x="0" y="165321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189699" y="6793058"/>
            <a:ext cx="2217733" cy="1663299"/>
          </a:xfrm>
          <a:custGeom>
            <a:avLst/>
            <a:gdLst/>
            <a:ahLst/>
            <a:cxnLst/>
            <a:rect r="r" b="b" t="t" l="l"/>
            <a:pathLst>
              <a:path h="1663299" w="2217733">
                <a:moveTo>
                  <a:pt x="0" y="0"/>
                </a:moveTo>
                <a:lnTo>
                  <a:pt x="2217733" y="0"/>
                </a:lnTo>
                <a:lnTo>
                  <a:pt x="2217733" y="1663299"/>
                </a:lnTo>
                <a:lnTo>
                  <a:pt x="0" y="166329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384802" y="6429422"/>
            <a:ext cx="2160479" cy="2390571"/>
          </a:xfrm>
          <a:custGeom>
            <a:avLst/>
            <a:gdLst/>
            <a:ahLst/>
            <a:cxnLst/>
            <a:rect r="r" b="b" t="t" l="l"/>
            <a:pathLst>
              <a:path h="2390571" w="2160479">
                <a:moveTo>
                  <a:pt x="0" y="0"/>
                </a:moveTo>
                <a:lnTo>
                  <a:pt x="2160478" y="0"/>
                </a:lnTo>
                <a:lnTo>
                  <a:pt x="2160478" y="2390571"/>
                </a:lnTo>
                <a:lnTo>
                  <a:pt x="0" y="239057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447399" y="5285047"/>
            <a:ext cx="4068867" cy="603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82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HACER UNA PAUSA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065750" y="5044298"/>
            <a:ext cx="5414754" cy="603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82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IDENTIFICAR EL MALESTAR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264132" y="8831670"/>
            <a:ext cx="4068867" cy="603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82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RESPIRAR PROFUNDO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390747" y="8946896"/>
            <a:ext cx="4068867" cy="603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82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LIBERAR LA EMOCIÓN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888988" y="522991"/>
            <a:ext cx="13911560" cy="1182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815"/>
              </a:lnSpc>
              <a:spcBef>
                <a:spcPct val="0"/>
              </a:spcBef>
            </a:pPr>
            <a:r>
              <a:rPr lang="en-US" sz="6500" strike="noStrike" u="sng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¿CÓMO PODEMOS GESTIONAR LAS EMOCIONES?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35859" y="2024732"/>
            <a:ext cx="11216283" cy="1232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82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GESTIONAR LAS EMOCIONES ES APRENDER A RECONOCER LO QUE SENTIMOS</a:t>
            </a:r>
          </a:p>
          <a:p>
            <a:pPr algn="ctr">
              <a:lnSpc>
                <a:spcPts val="4982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 Y BUSCAR FORMAS SALUDABLES DE EXPRESARLO.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841291">
            <a:off x="-478962" y="5252734"/>
            <a:ext cx="3396203" cy="3747534"/>
          </a:xfrm>
          <a:custGeom>
            <a:avLst/>
            <a:gdLst/>
            <a:ahLst/>
            <a:cxnLst/>
            <a:rect r="r" b="b" t="t" l="l"/>
            <a:pathLst>
              <a:path h="3747534" w="3396203">
                <a:moveTo>
                  <a:pt x="0" y="0"/>
                </a:moveTo>
                <a:lnTo>
                  <a:pt x="3396203" y="0"/>
                </a:lnTo>
                <a:lnTo>
                  <a:pt x="3396203" y="3747534"/>
                </a:lnTo>
                <a:lnTo>
                  <a:pt x="0" y="37475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813081">
            <a:off x="-148538" y="83762"/>
            <a:ext cx="3241514" cy="3791245"/>
          </a:xfrm>
          <a:custGeom>
            <a:avLst/>
            <a:gdLst/>
            <a:ahLst/>
            <a:cxnLst/>
            <a:rect r="r" b="b" t="t" l="l"/>
            <a:pathLst>
              <a:path h="3791245" w="3241514">
                <a:moveTo>
                  <a:pt x="0" y="0"/>
                </a:moveTo>
                <a:lnTo>
                  <a:pt x="3241514" y="0"/>
                </a:lnTo>
                <a:lnTo>
                  <a:pt x="3241514" y="3791245"/>
                </a:lnTo>
                <a:lnTo>
                  <a:pt x="0" y="37912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344130">
            <a:off x="-706397" y="2591269"/>
            <a:ext cx="3439781" cy="3693724"/>
          </a:xfrm>
          <a:custGeom>
            <a:avLst/>
            <a:gdLst/>
            <a:ahLst/>
            <a:cxnLst/>
            <a:rect r="r" b="b" t="t" l="l"/>
            <a:pathLst>
              <a:path h="3693724" w="3439781">
                <a:moveTo>
                  <a:pt x="0" y="0"/>
                </a:moveTo>
                <a:lnTo>
                  <a:pt x="3439781" y="0"/>
                </a:lnTo>
                <a:lnTo>
                  <a:pt x="3439781" y="3693724"/>
                </a:lnTo>
                <a:lnTo>
                  <a:pt x="0" y="36937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147481">
            <a:off x="-300331" y="7782533"/>
            <a:ext cx="3221755" cy="3317122"/>
          </a:xfrm>
          <a:custGeom>
            <a:avLst/>
            <a:gdLst/>
            <a:ahLst/>
            <a:cxnLst/>
            <a:rect r="r" b="b" t="t" l="l"/>
            <a:pathLst>
              <a:path h="3317122" w="3221755">
                <a:moveTo>
                  <a:pt x="0" y="0"/>
                </a:moveTo>
                <a:lnTo>
                  <a:pt x="3221755" y="0"/>
                </a:lnTo>
                <a:lnTo>
                  <a:pt x="3221755" y="3317122"/>
                </a:lnTo>
                <a:lnTo>
                  <a:pt x="0" y="331712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629916">
            <a:off x="3533631" y="1866833"/>
            <a:ext cx="853471" cy="1428403"/>
          </a:xfrm>
          <a:custGeom>
            <a:avLst/>
            <a:gdLst/>
            <a:ahLst/>
            <a:cxnLst/>
            <a:rect r="r" b="b" t="t" l="l"/>
            <a:pathLst>
              <a:path h="1428403" w="853471">
                <a:moveTo>
                  <a:pt x="0" y="0"/>
                </a:moveTo>
                <a:lnTo>
                  <a:pt x="853470" y="0"/>
                </a:lnTo>
                <a:lnTo>
                  <a:pt x="853470" y="1428403"/>
                </a:lnTo>
                <a:lnTo>
                  <a:pt x="0" y="142840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-6929264">
            <a:off x="3327693" y="8681804"/>
            <a:ext cx="1596651" cy="1295283"/>
          </a:xfrm>
          <a:custGeom>
            <a:avLst/>
            <a:gdLst/>
            <a:ahLst/>
            <a:cxnLst/>
            <a:rect r="r" b="b" t="t" l="l"/>
            <a:pathLst>
              <a:path h="1295283" w="1596651">
                <a:moveTo>
                  <a:pt x="0" y="0"/>
                </a:moveTo>
                <a:lnTo>
                  <a:pt x="1596651" y="0"/>
                </a:lnTo>
                <a:lnTo>
                  <a:pt x="1596651" y="1295283"/>
                </a:lnTo>
                <a:lnTo>
                  <a:pt x="0" y="129528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2988342" y="5126018"/>
            <a:ext cx="1468519" cy="1640803"/>
          </a:xfrm>
          <a:custGeom>
            <a:avLst/>
            <a:gdLst/>
            <a:ahLst/>
            <a:cxnLst/>
            <a:rect r="r" b="b" t="t" l="l"/>
            <a:pathLst>
              <a:path h="1640803" w="1468519">
                <a:moveTo>
                  <a:pt x="0" y="0"/>
                </a:moveTo>
                <a:lnTo>
                  <a:pt x="1468519" y="0"/>
                </a:lnTo>
                <a:lnTo>
                  <a:pt x="1468519" y="1640803"/>
                </a:lnTo>
                <a:lnTo>
                  <a:pt x="0" y="164080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3486403" y="7372408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3590595" y="244929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1"/>
                </a:lnTo>
                <a:lnTo>
                  <a:pt x="0" y="54814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5815943" y="9329446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3206379" y="1202645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false" flipV="false" rot="556687">
            <a:off x="4220662" y="4234816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8" y="0"/>
                </a:lnTo>
                <a:lnTo>
                  <a:pt x="472398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5" id="15"/>
          <p:cNvSpPr txBox="true"/>
          <p:nvPr/>
        </p:nvSpPr>
        <p:spPr>
          <a:xfrm rot="0">
            <a:off x="3958800" y="465727"/>
            <a:ext cx="13349283" cy="1311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639"/>
              </a:lnSpc>
            </a:pPr>
            <a:r>
              <a:rPr lang="en-US" sz="75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ACTIVIDAD: ¿CÓMO ME SIENTO HOY?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587828" y="1943670"/>
            <a:ext cx="7768428" cy="3564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48"/>
              </a:lnSpc>
            </a:pPr>
            <a:r>
              <a:rPr lang="en-US" sz="4734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ELEGÍ O DIBUJÁ LA EMOCIÓN QUE SENTÍS HOY.</a:t>
            </a:r>
          </a:p>
          <a:p>
            <a:pPr algn="ctr">
              <a:lnSpc>
                <a:spcPts val="7148"/>
              </a:lnSpc>
            </a:pPr>
            <a:r>
              <a:rPr lang="en-US" sz="4734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 ¿QUERÉS CONTAR POR QUÉ?</a:t>
            </a:r>
          </a:p>
          <a:p>
            <a:pPr algn="ctr" marL="0" indent="0" lvl="0">
              <a:lnSpc>
                <a:spcPts val="7148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504646">
            <a:off x="4254513" y="7885272"/>
            <a:ext cx="3102648" cy="3414193"/>
          </a:xfrm>
          <a:custGeom>
            <a:avLst/>
            <a:gdLst/>
            <a:ahLst/>
            <a:cxnLst/>
            <a:rect r="r" b="b" t="t" l="l"/>
            <a:pathLst>
              <a:path h="3414193" w="3102648">
                <a:moveTo>
                  <a:pt x="0" y="0"/>
                </a:moveTo>
                <a:lnTo>
                  <a:pt x="3102648" y="0"/>
                </a:lnTo>
                <a:lnTo>
                  <a:pt x="3102648" y="3414194"/>
                </a:lnTo>
                <a:lnTo>
                  <a:pt x="0" y="34141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244131">
            <a:off x="-461716" y="7828104"/>
            <a:ext cx="3106916" cy="3414193"/>
          </a:xfrm>
          <a:custGeom>
            <a:avLst/>
            <a:gdLst/>
            <a:ahLst/>
            <a:cxnLst/>
            <a:rect r="r" b="b" t="t" l="l"/>
            <a:pathLst>
              <a:path h="3414193" w="3106916">
                <a:moveTo>
                  <a:pt x="0" y="0"/>
                </a:moveTo>
                <a:lnTo>
                  <a:pt x="3106916" y="0"/>
                </a:lnTo>
                <a:lnTo>
                  <a:pt x="3106916" y="3414194"/>
                </a:lnTo>
                <a:lnTo>
                  <a:pt x="0" y="341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48386" y="8224910"/>
            <a:ext cx="3132522" cy="3414193"/>
          </a:xfrm>
          <a:custGeom>
            <a:avLst/>
            <a:gdLst/>
            <a:ahLst/>
            <a:cxnLst/>
            <a:rect r="r" b="b" t="t" l="l"/>
            <a:pathLst>
              <a:path h="3414193" w="3132522">
                <a:moveTo>
                  <a:pt x="0" y="0"/>
                </a:moveTo>
                <a:lnTo>
                  <a:pt x="3132523" y="0"/>
                </a:lnTo>
                <a:lnTo>
                  <a:pt x="3132523" y="3414193"/>
                </a:lnTo>
                <a:lnTo>
                  <a:pt x="0" y="341419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100523" y="7727473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5805837" y="6840533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7462070" y="8710160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8986902" y="9173587"/>
            <a:ext cx="803014" cy="837564"/>
          </a:xfrm>
          <a:custGeom>
            <a:avLst/>
            <a:gdLst/>
            <a:ahLst/>
            <a:cxnLst/>
            <a:rect r="r" b="b" t="t" l="l"/>
            <a:pathLst>
              <a:path h="837564" w="803014">
                <a:moveTo>
                  <a:pt x="0" y="0"/>
                </a:moveTo>
                <a:lnTo>
                  <a:pt x="803015" y="0"/>
                </a:lnTo>
                <a:lnTo>
                  <a:pt x="803015" y="837564"/>
                </a:lnTo>
                <a:lnTo>
                  <a:pt x="0" y="83756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3398315" y="6748731"/>
            <a:ext cx="1196907" cy="1149030"/>
          </a:xfrm>
          <a:custGeom>
            <a:avLst/>
            <a:gdLst/>
            <a:ahLst/>
            <a:cxnLst/>
            <a:rect r="r" b="b" t="t" l="l"/>
            <a:pathLst>
              <a:path h="1149030" w="1196907">
                <a:moveTo>
                  <a:pt x="0" y="0"/>
                </a:moveTo>
                <a:lnTo>
                  <a:pt x="1196907" y="0"/>
                </a:lnTo>
                <a:lnTo>
                  <a:pt x="1196907" y="1149031"/>
                </a:lnTo>
                <a:lnTo>
                  <a:pt x="0" y="114903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-23403" y="6685757"/>
            <a:ext cx="1052103" cy="1017910"/>
          </a:xfrm>
          <a:custGeom>
            <a:avLst/>
            <a:gdLst/>
            <a:ahLst/>
            <a:cxnLst/>
            <a:rect r="r" b="b" t="t" l="l"/>
            <a:pathLst>
              <a:path h="1017910" w="1052103">
                <a:moveTo>
                  <a:pt x="0" y="0"/>
                </a:moveTo>
                <a:lnTo>
                  <a:pt x="1052103" y="0"/>
                </a:lnTo>
                <a:lnTo>
                  <a:pt x="1052103" y="1017910"/>
                </a:lnTo>
                <a:lnTo>
                  <a:pt x="0" y="101791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7664368" y="6840533"/>
            <a:ext cx="873231" cy="1284163"/>
          </a:xfrm>
          <a:custGeom>
            <a:avLst/>
            <a:gdLst/>
            <a:ahLst/>
            <a:cxnLst/>
            <a:rect r="r" b="b" t="t" l="l"/>
            <a:pathLst>
              <a:path h="1284163" w="873231">
                <a:moveTo>
                  <a:pt x="0" y="0"/>
                </a:moveTo>
                <a:lnTo>
                  <a:pt x="873231" y="0"/>
                </a:lnTo>
                <a:lnTo>
                  <a:pt x="873231" y="1284163"/>
                </a:lnTo>
                <a:lnTo>
                  <a:pt x="0" y="1284163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4595222" y="766579"/>
            <a:ext cx="7315200" cy="2157984"/>
          </a:xfrm>
          <a:custGeom>
            <a:avLst/>
            <a:gdLst/>
            <a:ahLst/>
            <a:cxnLst/>
            <a:rect r="r" b="b" t="t" l="l"/>
            <a:pathLst>
              <a:path h="2157984" w="7315200">
                <a:moveTo>
                  <a:pt x="0" y="0"/>
                </a:moveTo>
                <a:lnTo>
                  <a:pt x="7315200" y="0"/>
                </a:lnTo>
                <a:lnTo>
                  <a:pt x="7315200" y="2157984"/>
                </a:lnTo>
                <a:lnTo>
                  <a:pt x="0" y="2157984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151853" y="3593466"/>
            <a:ext cx="13984294" cy="1550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125"/>
              </a:lnSpc>
            </a:pPr>
            <a:r>
              <a:rPr lang="en-US" sz="49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APREN</a:t>
            </a:r>
            <a:r>
              <a:rPr lang="en-US" sz="4900" strike="noStrike" u="none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DER A GESTIONAR NUESTRAS EMOCIONES NOS AYUDA A SENTIRNOS MEJOR Y A CONVIVIR EN ARMONÍA.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970522" y="6731706"/>
            <a:ext cx="4346956" cy="754760"/>
            <a:chOff x="0" y="0"/>
            <a:chExt cx="5407789" cy="93895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54819" y="48206"/>
              <a:ext cx="5300872" cy="844202"/>
            </a:xfrm>
            <a:custGeom>
              <a:avLst/>
              <a:gdLst/>
              <a:ahLst/>
              <a:cxnLst/>
              <a:rect r="r" b="b" t="t" l="l"/>
              <a:pathLst>
                <a:path h="844202" w="5300872">
                  <a:moveTo>
                    <a:pt x="36068" y="69012"/>
                  </a:moveTo>
                  <a:cubicBezTo>
                    <a:pt x="429913" y="24300"/>
                    <a:pt x="509783" y="20675"/>
                    <a:pt x="664016" y="15841"/>
                  </a:cubicBezTo>
                  <a:cubicBezTo>
                    <a:pt x="976613" y="6173"/>
                    <a:pt x="1623840" y="-1077"/>
                    <a:pt x="2092047" y="131"/>
                  </a:cubicBezTo>
                  <a:cubicBezTo>
                    <a:pt x="2547860" y="1340"/>
                    <a:pt x="2962361" y="9799"/>
                    <a:pt x="3436076" y="23091"/>
                  </a:cubicBezTo>
                  <a:cubicBezTo>
                    <a:pt x="3970383" y="37593"/>
                    <a:pt x="4953617" y="59344"/>
                    <a:pt x="5138146" y="90764"/>
                  </a:cubicBezTo>
                  <a:cubicBezTo>
                    <a:pt x="5175327" y="96806"/>
                    <a:pt x="5182212" y="99223"/>
                    <a:pt x="5202869" y="111307"/>
                  </a:cubicBezTo>
                  <a:cubicBezTo>
                    <a:pt x="5231787" y="128225"/>
                    <a:pt x="5275854" y="165686"/>
                    <a:pt x="5289625" y="193480"/>
                  </a:cubicBezTo>
                  <a:cubicBezTo>
                    <a:pt x="5300641" y="214024"/>
                    <a:pt x="5304772" y="236984"/>
                    <a:pt x="5296510" y="256319"/>
                  </a:cubicBezTo>
                  <a:cubicBezTo>
                    <a:pt x="5288248" y="276862"/>
                    <a:pt x="5263460" y="297406"/>
                    <a:pt x="5233164" y="311907"/>
                  </a:cubicBezTo>
                  <a:cubicBezTo>
                    <a:pt x="5190475" y="332450"/>
                    <a:pt x="5122998" y="340909"/>
                    <a:pt x="5048636" y="350577"/>
                  </a:cubicBezTo>
                  <a:cubicBezTo>
                    <a:pt x="4938470" y="366286"/>
                    <a:pt x="4822795" y="368703"/>
                    <a:pt x="4630004" y="377162"/>
                  </a:cubicBezTo>
                  <a:cubicBezTo>
                    <a:pt x="4207241" y="395289"/>
                    <a:pt x="2955476" y="408581"/>
                    <a:pt x="2600189" y="429125"/>
                  </a:cubicBezTo>
                  <a:cubicBezTo>
                    <a:pt x="2473498" y="436375"/>
                    <a:pt x="2414284" y="440001"/>
                    <a:pt x="2342676" y="450876"/>
                  </a:cubicBezTo>
                  <a:cubicBezTo>
                    <a:pt x="2287592" y="459335"/>
                    <a:pt x="2203591" y="485921"/>
                    <a:pt x="2200837" y="479879"/>
                  </a:cubicBezTo>
                  <a:cubicBezTo>
                    <a:pt x="2199459" y="476254"/>
                    <a:pt x="2228378" y="452085"/>
                    <a:pt x="2261428" y="446043"/>
                  </a:cubicBezTo>
                  <a:cubicBezTo>
                    <a:pt x="2363332" y="429125"/>
                    <a:pt x="2830161" y="517340"/>
                    <a:pt x="2929311" y="553593"/>
                  </a:cubicBezTo>
                  <a:cubicBezTo>
                    <a:pt x="2960984" y="564469"/>
                    <a:pt x="2978886" y="570511"/>
                    <a:pt x="2987148" y="587429"/>
                  </a:cubicBezTo>
                  <a:cubicBezTo>
                    <a:pt x="2996788" y="606764"/>
                    <a:pt x="2989903" y="643017"/>
                    <a:pt x="2977509" y="664769"/>
                  </a:cubicBezTo>
                  <a:cubicBezTo>
                    <a:pt x="2965115" y="687729"/>
                    <a:pt x="2940328" y="699813"/>
                    <a:pt x="2910032" y="720357"/>
                  </a:cubicBezTo>
                  <a:cubicBezTo>
                    <a:pt x="2859080" y="754193"/>
                    <a:pt x="2737897" y="832741"/>
                    <a:pt x="2696585" y="842408"/>
                  </a:cubicBezTo>
                  <a:cubicBezTo>
                    <a:pt x="2680060" y="846034"/>
                    <a:pt x="2671798" y="843617"/>
                    <a:pt x="2660781" y="839992"/>
                  </a:cubicBezTo>
                  <a:cubicBezTo>
                    <a:pt x="2651141" y="836366"/>
                    <a:pt x="2641502" y="827907"/>
                    <a:pt x="2635993" y="819448"/>
                  </a:cubicBezTo>
                  <a:cubicBezTo>
                    <a:pt x="2630485" y="810989"/>
                    <a:pt x="2627731" y="798905"/>
                    <a:pt x="2629108" y="790446"/>
                  </a:cubicBezTo>
                  <a:cubicBezTo>
                    <a:pt x="2630485" y="780778"/>
                    <a:pt x="2637371" y="769902"/>
                    <a:pt x="2644256" y="762652"/>
                  </a:cubicBezTo>
                  <a:cubicBezTo>
                    <a:pt x="2652518" y="755401"/>
                    <a:pt x="2663535" y="749359"/>
                    <a:pt x="2675929" y="749359"/>
                  </a:cubicBezTo>
                  <a:cubicBezTo>
                    <a:pt x="2689700" y="748151"/>
                    <a:pt x="2713110" y="755401"/>
                    <a:pt x="2722749" y="765069"/>
                  </a:cubicBezTo>
                  <a:cubicBezTo>
                    <a:pt x="2733766" y="774736"/>
                    <a:pt x="2739274" y="795280"/>
                    <a:pt x="2735143" y="807364"/>
                  </a:cubicBezTo>
                  <a:cubicBezTo>
                    <a:pt x="2732389" y="820657"/>
                    <a:pt x="2714487" y="836366"/>
                    <a:pt x="2702093" y="841200"/>
                  </a:cubicBezTo>
                  <a:cubicBezTo>
                    <a:pt x="2691076" y="844825"/>
                    <a:pt x="2677306" y="844825"/>
                    <a:pt x="2666289" y="841200"/>
                  </a:cubicBezTo>
                  <a:cubicBezTo>
                    <a:pt x="2656649" y="838783"/>
                    <a:pt x="2645633" y="831533"/>
                    <a:pt x="2638748" y="824282"/>
                  </a:cubicBezTo>
                  <a:cubicBezTo>
                    <a:pt x="2631862" y="815823"/>
                    <a:pt x="2629108" y="804947"/>
                    <a:pt x="2629108" y="795280"/>
                  </a:cubicBezTo>
                  <a:cubicBezTo>
                    <a:pt x="2629108" y="785612"/>
                    <a:pt x="2630485" y="777153"/>
                    <a:pt x="2640125" y="766277"/>
                  </a:cubicBezTo>
                  <a:cubicBezTo>
                    <a:pt x="2667666" y="737275"/>
                    <a:pt x="2795735" y="668394"/>
                    <a:pt x="2846686" y="647851"/>
                  </a:cubicBezTo>
                  <a:cubicBezTo>
                    <a:pt x="2872851" y="638183"/>
                    <a:pt x="2911409" y="640600"/>
                    <a:pt x="2910032" y="633350"/>
                  </a:cubicBezTo>
                  <a:cubicBezTo>
                    <a:pt x="2910032" y="611598"/>
                    <a:pt x="2269690" y="564469"/>
                    <a:pt x="2173295" y="512506"/>
                  </a:cubicBezTo>
                  <a:cubicBezTo>
                    <a:pt x="2141622" y="495588"/>
                    <a:pt x="2126474" y="477462"/>
                    <a:pt x="2126474" y="459335"/>
                  </a:cubicBezTo>
                  <a:cubicBezTo>
                    <a:pt x="2126474" y="441209"/>
                    <a:pt x="2142999" y="419457"/>
                    <a:pt x="2170541" y="404956"/>
                  </a:cubicBezTo>
                  <a:cubicBezTo>
                    <a:pt x="2236640" y="369912"/>
                    <a:pt x="2397759" y="371120"/>
                    <a:pt x="2596058" y="356619"/>
                  </a:cubicBezTo>
                  <a:cubicBezTo>
                    <a:pt x="3050494" y="322783"/>
                    <a:pt x="4455115" y="316740"/>
                    <a:pt x="4847582" y="284113"/>
                  </a:cubicBezTo>
                  <a:cubicBezTo>
                    <a:pt x="4988045" y="273237"/>
                    <a:pt x="5078931" y="268403"/>
                    <a:pt x="5132638" y="246651"/>
                  </a:cubicBezTo>
                  <a:cubicBezTo>
                    <a:pt x="5157425" y="235776"/>
                    <a:pt x="5179458" y="222483"/>
                    <a:pt x="5179458" y="209190"/>
                  </a:cubicBezTo>
                  <a:cubicBezTo>
                    <a:pt x="5180835" y="195897"/>
                    <a:pt x="5160179" y="177771"/>
                    <a:pt x="5129884" y="166895"/>
                  </a:cubicBezTo>
                  <a:cubicBezTo>
                    <a:pt x="5032111" y="128225"/>
                    <a:pt x="4676824" y="137893"/>
                    <a:pt x="4422065" y="127017"/>
                  </a:cubicBezTo>
                  <a:cubicBezTo>
                    <a:pt x="4120485" y="113724"/>
                    <a:pt x="3788608" y="104056"/>
                    <a:pt x="3433322" y="95597"/>
                  </a:cubicBezTo>
                  <a:cubicBezTo>
                    <a:pt x="3020198" y="84722"/>
                    <a:pt x="2546483" y="73846"/>
                    <a:pt x="2092047" y="72637"/>
                  </a:cubicBezTo>
                  <a:cubicBezTo>
                    <a:pt x="1623840" y="71429"/>
                    <a:pt x="977990" y="79888"/>
                    <a:pt x="666770" y="90764"/>
                  </a:cubicBezTo>
                  <a:cubicBezTo>
                    <a:pt x="516669" y="95597"/>
                    <a:pt x="438175" y="99223"/>
                    <a:pt x="330763" y="108890"/>
                  </a:cubicBezTo>
                  <a:cubicBezTo>
                    <a:pt x="230236" y="118558"/>
                    <a:pt x="87020" y="152394"/>
                    <a:pt x="41576" y="146352"/>
                  </a:cubicBezTo>
                  <a:cubicBezTo>
                    <a:pt x="26429" y="145143"/>
                    <a:pt x="19543" y="141518"/>
                    <a:pt x="12658" y="135476"/>
                  </a:cubicBezTo>
                  <a:cubicBezTo>
                    <a:pt x="5772" y="129434"/>
                    <a:pt x="264" y="118558"/>
                    <a:pt x="264" y="110099"/>
                  </a:cubicBezTo>
                  <a:cubicBezTo>
                    <a:pt x="-1113" y="101640"/>
                    <a:pt x="3018" y="89555"/>
                    <a:pt x="9904" y="83513"/>
                  </a:cubicBezTo>
                  <a:cubicBezTo>
                    <a:pt x="15412" y="76262"/>
                    <a:pt x="36068" y="69012"/>
                    <a:pt x="36068" y="69012"/>
                  </a:cubicBezTo>
                </a:path>
              </a:pathLst>
            </a:custGeom>
            <a:solidFill>
              <a:srgbClr val="181B1C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5" id="5"/>
          <p:cNvSpPr txBox="true"/>
          <p:nvPr/>
        </p:nvSpPr>
        <p:spPr>
          <a:xfrm rot="0">
            <a:off x="2309823" y="3477037"/>
            <a:ext cx="13493783" cy="2750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733"/>
              </a:lnSpc>
            </a:pPr>
            <a:r>
              <a:rPr lang="en-US" sz="15054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MUCHAS GRACIAS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1236842">
            <a:off x="7036714" y="7693064"/>
            <a:ext cx="2786149" cy="3258654"/>
          </a:xfrm>
          <a:custGeom>
            <a:avLst/>
            <a:gdLst/>
            <a:ahLst/>
            <a:cxnLst/>
            <a:rect r="r" b="b" t="t" l="l"/>
            <a:pathLst>
              <a:path h="3258654" w="2786149">
                <a:moveTo>
                  <a:pt x="0" y="0"/>
                </a:moveTo>
                <a:lnTo>
                  <a:pt x="2786149" y="0"/>
                </a:lnTo>
                <a:lnTo>
                  <a:pt x="2786149" y="3258654"/>
                </a:lnTo>
                <a:lnTo>
                  <a:pt x="0" y="32586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944132" y="-297171"/>
            <a:ext cx="2638339" cy="2716436"/>
          </a:xfrm>
          <a:custGeom>
            <a:avLst/>
            <a:gdLst/>
            <a:ahLst/>
            <a:cxnLst/>
            <a:rect r="r" b="b" t="t" l="l"/>
            <a:pathLst>
              <a:path h="2716436" w="2638339">
                <a:moveTo>
                  <a:pt x="0" y="0"/>
                </a:moveTo>
                <a:lnTo>
                  <a:pt x="2638339" y="0"/>
                </a:lnTo>
                <a:lnTo>
                  <a:pt x="2638339" y="2716436"/>
                </a:lnTo>
                <a:lnTo>
                  <a:pt x="0" y="27164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890553">
            <a:off x="15863918" y="-192965"/>
            <a:ext cx="2939975" cy="3027001"/>
          </a:xfrm>
          <a:custGeom>
            <a:avLst/>
            <a:gdLst/>
            <a:ahLst/>
            <a:cxnLst/>
            <a:rect r="r" b="b" t="t" l="l"/>
            <a:pathLst>
              <a:path h="3027001" w="2939975">
                <a:moveTo>
                  <a:pt x="0" y="0"/>
                </a:moveTo>
                <a:lnTo>
                  <a:pt x="2939975" y="0"/>
                </a:lnTo>
                <a:lnTo>
                  <a:pt x="2939975" y="3027001"/>
                </a:lnTo>
                <a:lnTo>
                  <a:pt x="0" y="30270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124735" y="-778975"/>
            <a:ext cx="2746146" cy="3102990"/>
          </a:xfrm>
          <a:custGeom>
            <a:avLst/>
            <a:gdLst/>
            <a:ahLst/>
            <a:cxnLst/>
            <a:rect r="r" b="b" t="t" l="l"/>
            <a:pathLst>
              <a:path h="3102990" w="2746146">
                <a:moveTo>
                  <a:pt x="0" y="0"/>
                </a:moveTo>
                <a:lnTo>
                  <a:pt x="2746146" y="0"/>
                </a:lnTo>
                <a:lnTo>
                  <a:pt x="2746146" y="3102990"/>
                </a:lnTo>
                <a:lnTo>
                  <a:pt x="0" y="31029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54797" y="7818818"/>
            <a:ext cx="3495744" cy="3334066"/>
          </a:xfrm>
          <a:custGeom>
            <a:avLst/>
            <a:gdLst/>
            <a:ahLst/>
            <a:cxnLst/>
            <a:rect r="r" b="b" t="t" l="l"/>
            <a:pathLst>
              <a:path h="3334066" w="3495744">
                <a:moveTo>
                  <a:pt x="0" y="0"/>
                </a:moveTo>
                <a:lnTo>
                  <a:pt x="3495745" y="0"/>
                </a:lnTo>
                <a:lnTo>
                  <a:pt x="3495745" y="3334067"/>
                </a:lnTo>
                <a:lnTo>
                  <a:pt x="0" y="333406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269355" y="8245258"/>
            <a:ext cx="2707728" cy="2907627"/>
          </a:xfrm>
          <a:custGeom>
            <a:avLst/>
            <a:gdLst/>
            <a:ahLst/>
            <a:cxnLst/>
            <a:rect r="r" b="b" t="t" l="l"/>
            <a:pathLst>
              <a:path h="2907627" w="2707728">
                <a:moveTo>
                  <a:pt x="0" y="0"/>
                </a:moveTo>
                <a:lnTo>
                  <a:pt x="2707728" y="0"/>
                </a:lnTo>
                <a:lnTo>
                  <a:pt x="2707728" y="2907627"/>
                </a:lnTo>
                <a:lnTo>
                  <a:pt x="0" y="290762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1129502">
            <a:off x="1924312" y="-1110215"/>
            <a:ext cx="3046801" cy="3472138"/>
          </a:xfrm>
          <a:custGeom>
            <a:avLst/>
            <a:gdLst/>
            <a:ahLst/>
            <a:cxnLst/>
            <a:rect r="r" b="b" t="t" l="l"/>
            <a:pathLst>
              <a:path h="3472138" w="3046801">
                <a:moveTo>
                  <a:pt x="0" y="0"/>
                </a:moveTo>
                <a:lnTo>
                  <a:pt x="3046801" y="0"/>
                </a:lnTo>
                <a:lnTo>
                  <a:pt x="3046801" y="3472137"/>
                </a:lnTo>
                <a:lnTo>
                  <a:pt x="0" y="3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1233348">
            <a:off x="-623218" y="-315717"/>
            <a:ext cx="3032587" cy="3150739"/>
          </a:xfrm>
          <a:custGeom>
            <a:avLst/>
            <a:gdLst/>
            <a:ahLst/>
            <a:cxnLst/>
            <a:rect r="r" b="b" t="t" l="l"/>
            <a:pathLst>
              <a:path h="3150739" w="3032587">
                <a:moveTo>
                  <a:pt x="0" y="0"/>
                </a:moveTo>
                <a:lnTo>
                  <a:pt x="3032587" y="0"/>
                </a:lnTo>
                <a:lnTo>
                  <a:pt x="3032587" y="3150739"/>
                </a:lnTo>
                <a:lnTo>
                  <a:pt x="0" y="315073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239953" y="8060284"/>
            <a:ext cx="2665812" cy="2851136"/>
          </a:xfrm>
          <a:custGeom>
            <a:avLst/>
            <a:gdLst/>
            <a:ahLst/>
            <a:cxnLst/>
            <a:rect r="r" b="b" t="t" l="l"/>
            <a:pathLst>
              <a:path h="2851136" w="2665812">
                <a:moveTo>
                  <a:pt x="0" y="0"/>
                </a:moveTo>
                <a:lnTo>
                  <a:pt x="2665812" y="0"/>
                </a:lnTo>
                <a:lnTo>
                  <a:pt x="2665812" y="2851135"/>
                </a:lnTo>
                <a:lnTo>
                  <a:pt x="0" y="285113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317478" y="-826267"/>
            <a:ext cx="2973896" cy="3478241"/>
          </a:xfrm>
          <a:custGeom>
            <a:avLst/>
            <a:gdLst/>
            <a:ahLst/>
            <a:cxnLst/>
            <a:rect r="r" b="b" t="t" l="l"/>
            <a:pathLst>
              <a:path h="3478241" w="2973896">
                <a:moveTo>
                  <a:pt x="0" y="0"/>
                </a:moveTo>
                <a:lnTo>
                  <a:pt x="2973896" y="0"/>
                </a:lnTo>
                <a:lnTo>
                  <a:pt x="2973896" y="3478241"/>
                </a:lnTo>
                <a:lnTo>
                  <a:pt x="0" y="347824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746528">
            <a:off x="4452902" y="-958571"/>
            <a:ext cx="2685600" cy="3168849"/>
          </a:xfrm>
          <a:custGeom>
            <a:avLst/>
            <a:gdLst/>
            <a:ahLst/>
            <a:cxnLst/>
            <a:rect r="r" b="b" t="t" l="l"/>
            <a:pathLst>
              <a:path h="3168849" w="2685600">
                <a:moveTo>
                  <a:pt x="0" y="0"/>
                </a:moveTo>
                <a:lnTo>
                  <a:pt x="2685600" y="0"/>
                </a:lnTo>
                <a:lnTo>
                  <a:pt x="2685600" y="3168849"/>
                </a:lnTo>
                <a:lnTo>
                  <a:pt x="0" y="316884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7" id="17"/>
          <p:cNvSpPr/>
          <p:nvPr/>
        </p:nvSpPr>
        <p:spPr>
          <a:xfrm flipH="false" flipV="false" rot="0">
            <a:off x="13365544" y="-235688"/>
            <a:ext cx="3272240" cy="2932745"/>
          </a:xfrm>
          <a:custGeom>
            <a:avLst/>
            <a:gdLst/>
            <a:ahLst/>
            <a:cxnLst/>
            <a:rect r="r" b="b" t="t" l="l"/>
            <a:pathLst>
              <a:path h="2932745" w="3272240">
                <a:moveTo>
                  <a:pt x="0" y="0"/>
                </a:moveTo>
                <a:lnTo>
                  <a:pt x="3272240" y="0"/>
                </a:lnTo>
                <a:lnTo>
                  <a:pt x="3272240" y="2932745"/>
                </a:lnTo>
                <a:lnTo>
                  <a:pt x="0" y="2932745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8" id="18"/>
          <p:cNvSpPr/>
          <p:nvPr/>
        </p:nvSpPr>
        <p:spPr>
          <a:xfrm flipH="false" flipV="false" rot="1222359">
            <a:off x="4312832" y="8141505"/>
            <a:ext cx="2962219" cy="2851136"/>
          </a:xfrm>
          <a:custGeom>
            <a:avLst/>
            <a:gdLst/>
            <a:ahLst/>
            <a:cxnLst/>
            <a:rect r="r" b="b" t="t" l="l"/>
            <a:pathLst>
              <a:path h="2851136" w="2962219">
                <a:moveTo>
                  <a:pt x="0" y="0"/>
                </a:moveTo>
                <a:lnTo>
                  <a:pt x="2962219" y="0"/>
                </a:lnTo>
                <a:lnTo>
                  <a:pt x="2962219" y="2851136"/>
                </a:lnTo>
                <a:lnTo>
                  <a:pt x="0" y="2851136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806821">
            <a:off x="15874717" y="7818818"/>
            <a:ext cx="2769166" cy="2851136"/>
          </a:xfrm>
          <a:custGeom>
            <a:avLst/>
            <a:gdLst/>
            <a:ahLst/>
            <a:cxnLst/>
            <a:rect r="r" b="b" t="t" l="l"/>
            <a:pathLst>
              <a:path h="2851136" w="2769166">
                <a:moveTo>
                  <a:pt x="0" y="0"/>
                </a:moveTo>
                <a:lnTo>
                  <a:pt x="2769166" y="0"/>
                </a:lnTo>
                <a:lnTo>
                  <a:pt x="2769166" y="2851136"/>
                </a:lnTo>
                <a:lnTo>
                  <a:pt x="0" y="2851136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1118251">
            <a:off x="13116098" y="7742537"/>
            <a:ext cx="3383891" cy="3159708"/>
          </a:xfrm>
          <a:custGeom>
            <a:avLst/>
            <a:gdLst/>
            <a:ahLst/>
            <a:cxnLst/>
            <a:rect r="r" b="b" t="t" l="l"/>
            <a:pathLst>
              <a:path h="3159708" w="3383891">
                <a:moveTo>
                  <a:pt x="0" y="0"/>
                </a:moveTo>
                <a:lnTo>
                  <a:pt x="3383891" y="0"/>
                </a:lnTo>
                <a:lnTo>
                  <a:pt x="3383891" y="3159708"/>
                </a:lnTo>
                <a:lnTo>
                  <a:pt x="0" y="3159708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1417255" y="7729094"/>
            <a:ext cx="2919107" cy="3221084"/>
          </a:xfrm>
          <a:custGeom>
            <a:avLst/>
            <a:gdLst/>
            <a:ahLst/>
            <a:cxnLst/>
            <a:rect r="r" b="b" t="t" l="l"/>
            <a:pathLst>
              <a:path h="3221084" w="2919107">
                <a:moveTo>
                  <a:pt x="0" y="0"/>
                </a:moveTo>
                <a:lnTo>
                  <a:pt x="2919107" y="0"/>
                </a:lnTo>
                <a:lnTo>
                  <a:pt x="2919107" y="3221084"/>
                </a:lnTo>
                <a:lnTo>
                  <a:pt x="0" y="3221084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-4706035">
            <a:off x="669303" y="3638448"/>
            <a:ext cx="1552610" cy="1640803"/>
          </a:xfrm>
          <a:custGeom>
            <a:avLst/>
            <a:gdLst/>
            <a:ahLst/>
            <a:cxnLst/>
            <a:rect r="r" b="b" t="t" l="l"/>
            <a:pathLst>
              <a:path h="1640803" w="1552610">
                <a:moveTo>
                  <a:pt x="0" y="0"/>
                </a:moveTo>
                <a:lnTo>
                  <a:pt x="1552610" y="0"/>
                </a:lnTo>
                <a:lnTo>
                  <a:pt x="1552610" y="1640803"/>
                </a:lnTo>
                <a:lnTo>
                  <a:pt x="0" y="1640803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3" id="23"/>
          <p:cNvSpPr/>
          <p:nvPr/>
        </p:nvSpPr>
        <p:spPr>
          <a:xfrm flipH="false" flipV="false" rot="0">
            <a:off x="16276003" y="3774200"/>
            <a:ext cx="1280296" cy="1369300"/>
          </a:xfrm>
          <a:custGeom>
            <a:avLst/>
            <a:gdLst/>
            <a:ahLst/>
            <a:cxnLst/>
            <a:rect r="r" b="b" t="t" l="l"/>
            <a:pathLst>
              <a:path h="1369300" w="1280296">
                <a:moveTo>
                  <a:pt x="0" y="0"/>
                </a:moveTo>
                <a:lnTo>
                  <a:pt x="1280296" y="0"/>
                </a:lnTo>
                <a:lnTo>
                  <a:pt x="1280296" y="1369300"/>
                </a:lnTo>
                <a:lnTo>
                  <a:pt x="0" y="1369300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4" id="24"/>
          <p:cNvSpPr/>
          <p:nvPr/>
        </p:nvSpPr>
        <p:spPr>
          <a:xfrm flipH="false" flipV="false" rot="0">
            <a:off x="2975315" y="6560945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8" y="0"/>
                </a:lnTo>
                <a:lnTo>
                  <a:pt x="472398" y="548141"/>
                </a:lnTo>
                <a:lnTo>
                  <a:pt x="0" y="548141"/>
                </a:lnTo>
                <a:lnTo>
                  <a:pt x="0" y="0"/>
                </a:lnTo>
                <a:close/>
              </a:path>
            </a:pathLst>
          </a:custGeom>
          <a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5" id="25"/>
          <p:cNvSpPr/>
          <p:nvPr/>
        </p:nvSpPr>
        <p:spPr>
          <a:xfrm flipH="false" flipV="false" rot="0">
            <a:off x="6471735" y="2651974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1"/>
                </a:lnTo>
                <a:lnTo>
                  <a:pt x="0" y="548141"/>
                </a:lnTo>
                <a:lnTo>
                  <a:pt x="0" y="0"/>
                </a:lnTo>
                <a:close/>
              </a:path>
            </a:pathLst>
          </a:custGeom>
          <a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6" id="26"/>
          <p:cNvSpPr/>
          <p:nvPr/>
        </p:nvSpPr>
        <p:spPr>
          <a:xfrm flipH="false" flipV="false" rot="0">
            <a:off x="15803606" y="6552316"/>
            <a:ext cx="472397" cy="548140"/>
          </a:xfrm>
          <a:custGeom>
            <a:avLst/>
            <a:gdLst/>
            <a:ahLst/>
            <a:cxnLst/>
            <a:rect r="r" b="b" t="t" l="l"/>
            <a:pathLst>
              <a:path h="548140" w="472397">
                <a:moveTo>
                  <a:pt x="0" y="0"/>
                </a:moveTo>
                <a:lnTo>
                  <a:pt x="472397" y="0"/>
                </a:lnTo>
                <a:lnTo>
                  <a:pt x="472397" y="548140"/>
                </a:lnTo>
                <a:lnTo>
                  <a:pt x="0" y="548140"/>
                </a:lnTo>
                <a:lnTo>
                  <a:pt x="0" y="0"/>
                </a:lnTo>
                <a:close/>
              </a:path>
            </a:pathLst>
          </a:custGeom>
          <a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 l="0" t="0" r="-130541" b="-103779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DAG7bwJNMyg</dc:identifier>
  <dcterms:modified xsi:type="dcterms:W3CDTF">2011-08-01T06:04:30Z</dcterms:modified>
  <cp:revision>1</cp:revision>
  <dc:title>Presentación de Emociones Salud Mental Psicología Ilustrada Doodle Multicolor</dc:title>
</cp:coreProperties>
</file>