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15113000" cy="21374100"/>
  <p:notesSz cx="6858000" cy="9144000"/>
  <p:embeddedFontLst>
    <p:embeddedFont>
      <p:font typeface="Boldoa" charset="1" panose="00000000000000000000"/>
      <p:regular r:id="rId10"/>
    </p:embeddedFont>
    <p:embeddedFont>
      <p:font typeface="Ballpoint" charset="1" panose="00000000000000000000"/>
      <p:regular r:id="rId11"/>
    </p:embeddedFont>
    <p:embeddedFont>
      <p:font typeface="Funtastic" charset="1" panose="00000000000000000000"/>
      <p:regular r:id="rId12"/>
    </p:embeddedFont>
    <p:embeddedFont>
      <p:font typeface="Glacial Indifference Bold" charset="1" panose="00000800000000000000"/>
      <p:regular r:id="rId13"/>
    </p:embeddedFont>
    <p:embeddedFont>
      <p:font typeface="Jingleberry" charset="1" panose="02000A03000000000000"/>
      <p:regular r:id="rId14"/>
    </p:embeddedFont>
    <p:embeddedFont>
      <p:font typeface="Bryndan Write" charset="1" panose="02000503000000000000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12.png" Type="http://schemas.openxmlformats.org/officeDocument/2006/relationships/image"/><Relationship Id="rId14" Target="../media/image13.png" Type="http://schemas.openxmlformats.org/officeDocument/2006/relationships/image"/><Relationship Id="rId15" Target="../media/image14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3.png" Type="http://schemas.openxmlformats.org/officeDocument/2006/relationships/image"/><Relationship Id="rId11" Target="../media/image24.png" Type="http://schemas.openxmlformats.org/officeDocument/2006/relationships/image"/><Relationship Id="rId12" Target="../media/image25.svg" Type="http://schemas.openxmlformats.org/officeDocument/2006/relationships/image"/><Relationship Id="rId13" Target="../media/image26.png" Type="http://schemas.openxmlformats.org/officeDocument/2006/relationships/image"/><Relationship Id="rId14" Target="../media/image27.svg" Type="http://schemas.openxmlformats.org/officeDocument/2006/relationships/image"/><Relationship Id="rId15" Target="../media/image28.png" Type="http://schemas.openxmlformats.org/officeDocument/2006/relationships/image"/><Relationship Id="rId16" Target="../media/image29.svg" Type="http://schemas.openxmlformats.org/officeDocument/2006/relationships/image"/><Relationship Id="rId17" Target="../media/image30.png" Type="http://schemas.openxmlformats.org/officeDocument/2006/relationships/image"/><Relationship Id="rId18" Target="../media/image31.svg" Type="http://schemas.openxmlformats.org/officeDocument/2006/relationships/image"/><Relationship Id="rId19" Target="../media/image32.png" Type="http://schemas.openxmlformats.org/officeDocument/2006/relationships/image"/><Relationship Id="rId2" Target="../media/image15.png" Type="http://schemas.openxmlformats.org/officeDocument/2006/relationships/image"/><Relationship Id="rId20" Target="../media/image33.svg" Type="http://schemas.openxmlformats.org/officeDocument/2006/relationships/image"/><Relationship Id="rId21" Target="../media/image34.png" Type="http://schemas.openxmlformats.org/officeDocument/2006/relationships/image"/><Relationship Id="rId22" Target="../media/image35.svg" Type="http://schemas.openxmlformats.org/officeDocument/2006/relationships/image"/><Relationship Id="rId23" Target="../media/image36.png" Type="http://schemas.openxmlformats.org/officeDocument/2006/relationships/image"/><Relationship Id="rId24" Target="../media/image37.svg" Type="http://schemas.openxmlformats.org/officeDocument/2006/relationships/image"/><Relationship Id="rId25" Target="../media/image38.png" Type="http://schemas.openxmlformats.org/officeDocument/2006/relationships/image"/><Relationship Id="rId26" Target="../media/image39.svg" Type="http://schemas.openxmlformats.org/officeDocument/2006/relationships/image"/><Relationship Id="rId27" Target="../media/image40.png" Type="http://schemas.openxmlformats.org/officeDocument/2006/relationships/image"/><Relationship Id="rId28" Target="../media/image41.png" Type="http://schemas.openxmlformats.org/officeDocument/2006/relationships/image"/><Relationship Id="rId29" Target="../media/image42.png" Type="http://schemas.openxmlformats.org/officeDocument/2006/relationships/image"/><Relationship Id="rId3" Target="../media/image16.svg" Type="http://schemas.openxmlformats.org/officeDocument/2006/relationships/image"/><Relationship Id="rId30" Target="../media/image43.png" Type="http://schemas.openxmlformats.org/officeDocument/2006/relationships/image"/><Relationship Id="rId31" Target="../media/image44.png" Type="http://schemas.openxmlformats.org/officeDocument/2006/relationships/image"/><Relationship Id="rId32" Target="../media/image45.png" Type="http://schemas.openxmlformats.org/officeDocument/2006/relationships/image"/><Relationship Id="rId33" Target="../media/image46.png" Type="http://schemas.openxmlformats.org/officeDocument/2006/relationships/image"/><Relationship Id="rId34" Target="../media/image47.svg" Type="http://schemas.openxmlformats.org/officeDocument/2006/relationships/image"/><Relationship Id="rId35" Target="../media/image48.png" Type="http://schemas.openxmlformats.org/officeDocument/2006/relationships/image"/><Relationship Id="rId36" Target="../media/image49.svg" Type="http://schemas.openxmlformats.org/officeDocument/2006/relationships/image"/><Relationship Id="rId37" Target="../media/image50.png" Type="http://schemas.openxmlformats.org/officeDocument/2006/relationships/image"/><Relationship Id="rId38" Target="../media/image51.svg" Type="http://schemas.openxmlformats.org/officeDocument/2006/relationships/image"/><Relationship Id="rId39" Target="../media/image52.png" Type="http://schemas.openxmlformats.org/officeDocument/2006/relationships/image"/><Relationship Id="rId4" Target="../media/image17.png" Type="http://schemas.openxmlformats.org/officeDocument/2006/relationships/image"/><Relationship Id="rId40" Target="../media/image53.svg" Type="http://schemas.openxmlformats.org/officeDocument/2006/relationships/image"/><Relationship Id="rId41" Target="../media/image54.png" Type="http://schemas.openxmlformats.org/officeDocument/2006/relationships/image"/><Relationship Id="rId42" Target="../media/image55.svg" Type="http://schemas.openxmlformats.org/officeDocument/2006/relationships/image"/><Relationship Id="rId43" Target="../media/image56.png" Type="http://schemas.openxmlformats.org/officeDocument/2006/relationships/image"/><Relationship Id="rId44" Target="../media/image57.svg" Type="http://schemas.openxmlformats.org/officeDocument/2006/relationships/image"/><Relationship Id="rId45" Target="../media/image58.png" Type="http://schemas.openxmlformats.org/officeDocument/2006/relationships/image"/><Relationship Id="rId46" Target="../media/image59.svg" Type="http://schemas.openxmlformats.org/officeDocument/2006/relationships/image"/><Relationship Id="rId47" Target="../media/image60.png" Type="http://schemas.openxmlformats.org/officeDocument/2006/relationships/image"/><Relationship Id="rId48" Target="../media/image61.svg" Type="http://schemas.openxmlformats.org/officeDocument/2006/relationships/image"/><Relationship Id="rId49" Target="../media/image62.png" Type="http://schemas.openxmlformats.org/officeDocument/2006/relationships/image"/><Relationship Id="rId5" Target="../media/image18.svg" Type="http://schemas.openxmlformats.org/officeDocument/2006/relationships/image"/><Relationship Id="rId50" Target="../media/image63.svg" Type="http://schemas.openxmlformats.org/officeDocument/2006/relationships/image"/><Relationship Id="rId6" Target="../media/image19.png" Type="http://schemas.openxmlformats.org/officeDocument/2006/relationships/image"/><Relationship Id="rId7" Target="../media/image20.svg" Type="http://schemas.openxmlformats.org/officeDocument/2006/relationships/image"/><Relationship Id="rId8" Target="../media/image21.png" Type="http://schemas.openxmlformats.org/officeDocument/2006/relationships/image"/><Relationship Id="rId9" Target="../media/image22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2.png" Type="http://schemas.openxmlformats.org/officeDocument/2006/relationships/image"/><Relationship Id="rId11" Target="../media/image73.svg" Type="http://schemas.openxmlformats.org/officeDocument/2006/relationships/image"/><Relationship Id="rId12" Target="../media/image74.png" Type="http://schemas.openxmlformats.org/officeDocument/2006/relationships/image"/><Relationship Id="rId13" Target="../media/image75.svg" Type="http://schemas.openxmlformats.org/officeDocument/2006/relationships/image"/><Relationship Id="rId2" Target="../media/image64.png" Type="http://schemas.openxmlformats.org/officeDocument/2006/relationships/image"/><Relationship Id="rId3" Target="../media/image65.svg" Type="http://schemas.openxmlformats.org/officeDocument/2006/relationships/image"/><Relationship Id="rId4" Target="../media/image66.png" Type="http://schemas.openxmlformats.org/officeDocument/2006/relationships/image"/><Relationship Id="rId5" Target="../media/image67.svg" Type="http://schemas.openxmlformats.org/officeDocument/2006/relationships/image"/><Relationship Id="rId6" Target="../media/image68.png" Type="http://schemas.openxmlformats.org/officeDocument/2006/relationships/image"/><Relationship Id="rId7" Target="../media/image69.svg" Type="http://schemas.openxmlformats.org/officeDocument/2006/relationships/image"/><Relationship Id="rId8" Target="../media/image70.png" Type="http://schemas.openxmlformats.org/officeDocument/2006/relationships/image"/><Relationship Id="rId9" Target="../media/image71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4.png" Type="http://schemas.openxmlformats.org/officeDocument/2006/relationships/image"/><Relationship Id="rId11" Target="../media/image85.svg" Type="http://schemas.openxmlformats.org/officeDocument/2006/relationships/image"/><Relationship Id="rId12" Target="../media/image86.png" Type="http://schemas.openxmlformats.org/officeDocument/2006/relationships/image"/><Relationship Id="rId13" Target="../media/image87.svg" Type="http://schemas.openxmlformats.org/officeDocument/2006/relationships/image"/><Relationship Id="rId14" Target="../media/image88.png" Type="http://schemas.openxmlformats.org/officeDocument/2006/relationships/image"/><Relationship Id="rId15" Target="../media/image89.svg" Type="http://schemas.openxmlformats.org/officeDocument/2006/relationships/image"/><Relationship Id="rId16" Target="../media/image90.png" Type="http://schemas.openxmlformats.org/officeDocument/2006/relationships/image"/><Relationship Id="rId17" Target="../media/image91.svg" Type="http://schemas.openxmlformats.org/officeDocument/2006/relationships/image"/><Relationship Id="rId18" Target="../media/image92.png" Type="http://schemas.openxmlformats.org/officeDocument/2006/relationships/image"/><Relationship Id="rId19" Target="../media/image93.svg" Type="http://schemas.openxmlformats.org/officeDocument/2006/relationships/image"/><Relationship Id="rId2" Target="../media/image76.png" Type="http://schemas.openxmlformats.org/officeDocument/2006/relationships/image"/><Relationship Id="rId20" Target="../media/image94.png" Type="http://schemas.openxmlformats.org/officeDocument/2006/relationships/image"/><Relationship Id="rId21" Target="../media/image95.svg" Type="http://schemas.openxmlformats.org/officeDocument/2006/relationships/image"/><Relationship Id="rId22" Target="../media/image96.png" Type="http://schemas.openxmlformats.org/officeDocument/2006/relationships/image"/><Relationship Id="rId23" Target="../media/image97.svg" Type="http://schemas.openxmlformats.org/officeDocument/2006/relationships/image"/><Relationship Id="rId24" Target="../media/image98.png" Type="http://schemas.openxmlformats.org/officeDocument/2006/relationships/image"/><Relationship Id="rId25" Target="../media/image99.svg" Type="http://schemas.openxmlformats.org/officeDocument/2006/relationships/image"/><Relationship Id="rId26" Target="../media/image100.png" Type="http://schemas.openxmlformats.org/officeDocument/2006/relationships/image"/><Relationship Id="rId27" Target="../media/image101.svg" Type="http://schemas.openxmlformats.org/officeDocument/2006/relationships/image"/><Relationship Id="rId28" Target="../media/image102.png" Type="http://schemas.openxmlformats.org/officeDocument/2006/relationships/image"/><Relationship Id="rId29" Target="../media/image103.svg" Type="http://schemas.openxmlformats.org/officeDocument/2006/relationships/image"/><Relationship Id="rId3" Target="../media/image77.svg" Type="http://schemas.openxmlformats.org/officeDocument/2006/relationships/image"/><Relationship Id="rId30" Target="../media/image104.png" Type="http://schemas.openxmlformats.org/officeDocument/2006/relationships/image"/><Relationship Id="rId31" Target="../media/image105.svg" Type="http://schemas.openxmlformats.org/officeDocument/2006/relationships/image"/><Relationship Id="rId32" Target="../media/image106.png" Type="http://schemas.openxmlformats.org/officeDocument/2006/relationships/image"/><Relationship Id="rId33" Target="../media/image107.svg" Type="http://schemas.openxmlformats.org/officeDocument/2006/relationships/image"/><Relationship Id="rId34" Target="../media/image108.png" Type="http://schemas.openxmlformats.org/officeDocument/2006/relationships/image"/><Relationship Id="rId35" Target="../media/image109.svg" Type="http://schemas.openxmlformats.org/officeDocument/2006/relationships/image"/><Relationship Id="rId36" Target="../media/image110.png" Type="http://schemas.openxmlformats.org/officeDocument/2006/relationships/image"/><Relationship Id="rId37" Target="../media/image111.svg" Type="http://schemas.openxmlformats.org/officeDocument/2006/relationships/image"/><Relationship Id="rId38" Target="../media/image112.png" Type="http://schemas.openxmlformats.org/officeDocument/2006/relationships/image"/><Relationship Id="rId39" Target="../media/image113.svg" Type="http://schemas.openxmlformats.org/officeDocument/2006/relationships/image"/><Relationship Id="rId4" Target="../media/image78.png" Type="http://schemas.openxmlformats.org/officeDocument/2006/relationships/image"/><Relationship Id="rId40" Target="../media/image114.png" Type="http://schemas.openxmlformats.org/officeDocument/2006/relationships/image"/><Relationship Id="rId41" Target="../media/image115.svg" Type="http://schemas.openxmlformats.org/officeDocument/2006/relationships/image"/><Relationship Id="rId5" Target="../media/image79.svg" Type="http://schemas.openxmlformats.org/officeDocument/2006/relationships/image"/><Relationship Id="rId6" Target="../media/image80.png" Type="http://schemas.openxmlformats.org/officeDocument/2006/relationships/image"/><Relationship Id="rId7" Target="../media/image81.svg" Type="http://schemas.openxmlformats.org/officeDocument/2006/relationships/image"/><Relationship Id="rId8" Target="../media/image82.png" Type="http://schemas.openxmlformats.org/officeDocument/2006/relationships/image"/><Relationship Id="rId9" Target="../media/image83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AD8C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5400000">
            <a:off x="-2705274" y="3916919"/>
            <a:ext cx="20530548" cy="13550161"/>
          </a:xfrm>
          <a:custGeom>
            <a:avLst/>
            <a:gdLst/>
            <a:ahLst/>
            <a:cxnLst/>
            <a:rect r="r" b="b" t="t" l="l"/>
            <a:pathLst>
              <a:path h="13550161" w="20530548">
                <a:moveTo>
                  <a:pt x="20530548" y="13550162"/>
                </a:moveTo>
                <a:lnTo>
                  <a:pt x="0" y="13550162"/>
                </a:lnTo>
                <a:lnTo>
                  <a:pt x="0" y="0"/>
                </a:lnTo>
                <a:lnTo>
                  <a:pt x="20530548" y="0"/>
                </a:lnTo>
                <a:lnTo>
                  <a:pt x="20530548" y="13550162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8204870">
            <a:off x="2534765" y="14016"/>
            <a:ext cx="10050469" cy="9748955"/>
          </a:xfrm>
          <a:custGeom>
            <a:avLst/>
            <a:gdLst/>
            <a:ahLst/>
            <a:cxnLst/>
            <a:rect r="r" b="b" t="t" l="l"/>
            <a:pathLst>
              <a:path h="9748955" w="10050469">
                <a:moveTo>
                  <a:pt x="0" y="0"/>
                </a:moveTo>
                <a:lnTo>
                  <a:pt x="10050470" y="0"/>
                </a:lnTo>
                <a:lnTo>
                  <a:pt x="10050470" y="9748955"/>
                </a:lnTo>
                <a:lnTo>
                  <a:pt x="0" y="974895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8204870">
            <a:off x="2534765" y="6683460"/>
            <a:ext cx="10050469" cy="9748955"/>
          </a:xfrm>
          <a:custGeom>
            <a:avLst/>
            <a:gdLst/>
            <a:ahLst/>
            <a:cxnLst/>
            <a:rect r="r" b="b" t="t" l="l"/>
            <a:pathLst>
              <a:path h="9748955" w="10050469">
                <a:moveTo>
                  <a:pt x="0" y="0"/>
                </a:moveTo>
                <a:lnTo>
                  <a:pt x="10050470" y="0"/>
                </a:lnTo>
                <a:lnTo>
                  <a:pt x="10050470" y="9748956"/>
                </a:lnTo>
                <a:lnTo>
                  <a:pt x="0" y="974895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8204870">
            <a:off x="2534765" y="13361407"/>
            <a:ext cx="10050469" cy="9748955"/>
          </a:xfrm>
          <a:custGeom>
            <a:avLst/>
            <a:gdLst/>
            <a:ahLst/>
            <a:cxnLst/>
            <a:rect r="r" b="b" t="t" l="l"/>
            <a:pathLst>
              <a:path h="9748955" w="10050469">
                <a:moveTo>
                  <a:pt x="0" y="0"/>
                </a:moveTo>
                <a:lnTo>
                  <a:pt x="10050470" y="0"/>
                </a:lnTo>
                <a:lnTo>
                  <a:pt x="10050470" y="9748955"/>
                </a:lnTo>
                <a:lnTo>
                  <a:pt x="0" y="974895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2639056">
            <a:off x="2197499" y="3274226"/>
            <a:ext cx="10050469" cy="9748955"/>
          </a:xfrm>
          <a:custGeom>
            <a:avLst/>
            <a:gdLst/>
            <a:ahLst/>
            <a:cxnLst/>
            <a:rect r="r" b="b" t="t" l="l"/>
            <a:pathLst>
              <a:path h="9748955" w="10050469">
                <a:moveTo>
                  <a:pt x="0" y="0"/>
                </a:moveTo>
                <a:lnTo>
                  <a:pt x="10050469" y="0"/>
                </a:lnTo>
                <a:lnTo>
                  <a:pt x="10050469" y="9748955"/>
                </a:lnTo>
                <a:lnTo>
                  <a:pt x="0" y="974895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2639056">
            <a:off x="2197499" y="9963147"/>
            <a:ext cx="10050469" cy="9748955"/>
          </a:xfrm>
          <a:custGeom>
            <a:avLst/>
            <a:gdLst/>
            <a:ahLst/>
            <a:cxnLst/>
            <a:rect r="r" b="b" t="t" l="l"/>
            <a:pathLst>
              <a:path h="9748955" w="10050469">
                <a:moveTo>
                  <a:pt x="0" y="0"/>
                </a:moveTo>
                <a:lnTo>
                  <a:pt x="10050469" y="0"/>
                </a:lnTo>
                <a:lnTo>
                  <a:pt x="10050469" y="9748955"/>
                </a:lnTo>
                <a:lnTo>
                  <a:pt x="0" y="974895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1080258">
            <a:off x="497201" y="2892491"/>
            <a:ext cx="4890665" cy="3992005"/>
          </a:xfrm>
          <a:custGeom>
            <a:avLst/>
            <a:gdLst/>
            <a:ahLst/>
            <a:cxnLst/>
            <a:rect r="r" b="b" t="t" l="l"/>
            <a:pathLst>
              <a:path h="3992005" w="4890665">
                <a:moveTo>
                  <a:pt x="0" y="0"/>
                </a:moveTo>
                <a:lnTo>
                  <a:pt x="4890665" y="0"/>
                </a:lnTo>
                <a:lnTo>
                  <a:pt x="4890665" y="3992005"/>
                </a:lnTo>
                <a:lnTo>
                  <a:pt x="0" y="399200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0">
            <a:off x="10994449" y="4924494"/>
            <a:ext cx="3714437" cy="5575140"/>
          </a:xfrm>
          <a:custGeom>
            <a:avLst/>
            <a:gdLst/>
            <a:ahLst/>
            <a:cxnLst/>
            <a:rect r="r" b="b" t="t" l="l"/>
            <a:pathLst>
              <a:path h="5575140" w="3714437">
                <a:moveTo>
                  <a:pt x="3714437" y="0"/>
                </a:moveTo>
                <a:lnTo>
                  <a:pt x="0" y="0"/>
                </a:lnTo>
                <a:lnTo>
                  <a:pt x="0" y="5575139"/>
                </a:lnTo>
                <a:lnTo>
                  <a:pt x="3714437" y="5575139"/>
                </a:lnTo>
                <a:lnTo>
                  <a:pt x="3714437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361882">
            <a:off x="10732785" y="12000104"/>
            <a:ext cx="4111288" cy="5187745"/>
          </a:xfrm>
          <a:custGeom>
            <a:avLst/>
            <a:gdLst/>
            <a:ahLst/>
            <a:cxnLst/>
            <a:rect r="r" b="b" t="t" l="l"/>
            <a:pathLst>
              <a:path h="5187745" w="4111288">
                <a:moveTo>
                  <a:pt x="0" y="0"/>
                </a:moveTo>
                <a:lnTo>
                  <a:pt x="4111288" y="0"/>
                </a:lnTo>
                <a:lnTo>
                  <a:pt x="4111288" y="5187746"/>
                </a:lnTo>
                <a:lnTo>
                  <a:pt x="0" y="518774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600000">
            <a:off x="614168" y="16416835"/>
            <a:ext cx="3515830" cy="3388381"/>
          </a:xfrm>
          <a:custGeom>
            <a:avLst/>
            <a:gdLst/>
            <a:ahLst/>
            <a:cxnLst/>
            <a:rect r="r" b="b" t="t" l="l"/>
            <a:pathLst>
              <a:path h="3388381" w="3515830">
                <a:moveTo>
                  <a:pt x="0" y="0"/>
                </a:moveTo>
                <a:lnTo>
                  <a:pt x="3515830" y="0"/>
                </a:lnTo>
                <a:lnTo>
                  <a:pt x="3515830" y="3388381"/>
                </a:lnTo>
                <a:lnTo>
                  <a:pt x="0" y="3388381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600000">
            <a:off x="648010" y="9232898"/>
            <a:ext cx="3448146" cy="4320000"/>
          </a:xfrm>
          <a:custGeom>
            <a:avLst/>
            <a:gdLst/>
            <a:ahLst/>
            <a:cxnLst/>
            <a:rect r="r" b="b" t="t" l="l"/>
            <a:pathLst>
              <a:path h="4320000" w="3448146">
                <a:moveTo>
                  <a:pt x="0" y="0"/>
                </a:moveTo>
                <a:lnTo>
                  <a:pt x="3448146" y="0"/>
                </a:lnTo>
                <a:lnTo>
                  <a:pt x="3448146" y="4320000"/>
                </a:lnTo>
                <a:lnTo>
                  <a:pt x="0" y="432000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-30581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5612222" y="3963440"/>
            <a:ext cx="6287112" cy="20406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871"/>
              </a:lnSpc>
            </a:pPr>
            <a:r>
              <a:rPr lang="en-US" sz="8199">
                <a:solidFill>
                  <a:srgbClr val="3F434C"/>
                </a:solidFill>
                <a:latin typeface="Boldoa"/>
                <a:ea typeface="Boldoa"/>
                <a:cs typeface="Boldoa"/>
                <a:sym typeface="Boldoa"/>
              </a:rPr>
              <a:t>Escuchar a mis profesores 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311663" y="1235389"/>
            <a:ext cx="9146504" cy="21885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30"/>
              </a:lnSpc>
            </a:pPr>
            <a:r>
              <a:rPr lang="en-US" sz="8677">
                <a:solidFill>
                  <a:srgbClr val="3F434C"/>
                </a:solidFill>
                <a:latin typeface="Boldoa"/>
                <a:ea typeface="Boldoa"/>
                <a:cs typeface="Boldoa"/>
                <a:sym typeface="Boldoa"/>
              </a:rPr>
              <a:t>ASÍ NOS CUIDAMOS EN EL AULA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4312472" y="10622278"/>
            <a:ext cx="7983480" cy="3031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871"/>
              </a:lnSpc>
            </a:pPr>
            <a:r>
              <a:rPr lang="en-US" sz="8199">
                <a:solidFill>
                  <a:srgbClr val="FFFFFF"/>
                </a:solidFill>
                <a:latin typeface="Boldoa"/>
                <a:ea typeface="Boldoa"/>
                <a:cs typeface="Boldoa"/>
                <a:sym typeface="Boldoa"/>
              </a:rPr>
              <a:t>Mantener limpio</a:t>
            </a:r>
          </a:p>
          <a:p>
            <a:pPr algn="l">
              <a:lnSpc>
                <a:spcPts val="7871"/>
              </a:lnSpc>
            </a:pPr>
            <a:r>
              <a:rPr lang="en-US" sz="8199">
                <a:solidFill>
                  <a:srgbClr val="FFFFFF"/>
                </a:solidFill>
                <a:latin typeface="Boldoa"/>
                <a:ea typeface="Boldoa"/>
                <a:cs typeface="Boldoa"/>
                <a:sym typeface="Boldoa"/>
              </a:rPr>
              <a:t>mi lugar</a:t>
            </a:r>
          </a:p>
          <a:p>
            <a:pPr algn="l">
              <a:lnSpc>
                <a:spcPts val="7871"/>
              </a:lnSpc>
            </a:pPr>
          </a:p>
        </p:txBody>
      </p:sp>
      <p:sp>
        <p:nvSpPr>
          <p:cNvPr name="TextBox 16" id="16"/>
          <p:cNvSpPr txBox="true"/>
          <p:nvPr/>
        </p:nvSpPr>
        <p:spPr>
          <a:xfrm rot="0">
            <a:off x="4757187" y="17806116"/>
            <a:ext cx="7094050" cy="10500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871"/>
              </a:lnSpc>
            </a:pPr>
            <a:r>
              <a:rPr lang="en-US" sz="8199">
                <a:solidFill>
                  <a:srgbClr val="FFFFFF"/>
                </a:solidFill>
                <a:latin typeface="Boldoa"/>
                <a:ea typeface="Boldoa"/>
                <a:cs typeface="Boldoa"/>
                <a:sym typeface="Boldoa"/>
              </a:rPr>
              <a:t>Ser puntual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4312472" y="7213043"/>
            <a:ext cx="6191926" cy="20406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7871"/>
              </a:lnSpc>
            </a:pPr>
            <a:r>
              <a:rPr lang="en-US" sz="8199">
                <a:solidFill>
                  <a:srgbClr val="FFFFFF"/>
                </a:solidFill>
                <a:latin typeface="Boldoa"/>
                <a:ea typeface="Boldoa"/>
                <a:cs typeface="Boldoa"/>
                <a:sym typeface="Boldoa"/>
              </a:rPr>
              <a:t>No gritar en clases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3311663" y="14539527"/>
            <a:ext cx="6563328" cy="20406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7871"/>
              </a:lnSpc>
            </a:pPr>
            <a:r>
              <a:rPr lang="en-US" sz="8199">
                <a:solidFill>
                  <a:srgbClr val="3F434C"/>
                </a:solidFill>
                <a:latin typeface="Boldoa"/>
                <a:ea typeface="Boldoa"/>
                <a:cs typeface="Boldoa"/>
                <a:sym typeface="Boldoa"/>
              </a:rPr>
              <a:t>Jugar sin pelear</a:t>
            </a:r>
          </a:p>
          <a:p>
            <a:pPr algn="r">
              <a:lnSpc>
                <a:spcPts val="7871"/>
              </a:lnSpc>
            </a:pP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DCE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485802" y="208755"/>
            <a:ext cx="8148395" cy="2913051"/>
          </a:xfrm>
          <a:custGeom>
            <a:avLst/>
            <a:gdLst/>
            <a:ahLst/>
            <a:cxnLst/>
            <a:rect r="r" b="b" t="t" l="l"/>
            <a:pathLst>
              <a:path h="2913051" w="8148395">
                <a:moveTo>
                  <a:pt x="0" y="0"/>
                </a:moveTo>
                <a:lnTo>
                  <a:pt x="8148396" y="0"/>
                </a:lnTo>
                <a:lnTo>
                  <a:pt x="8148396" y="2913051"/>
                </a:lnTo>
                <a:lnTo>
                  <a:pt x="0" y="29130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1634198" y="421724"/>
            <a:ext cx="2910532" cy="2910532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71838" lIns="71838" bIns="71838" rIns="71838"/>
            <a:lstStyle/>
            <a:p>
              <a:pPr algn="ctr">
                <a:lnSpc>
                  <a:spcPts val="39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true" flipV="false" rot="-217279">
            <a:off x="343170" y="16851596"/>
            <a:ext cx="6622263" cy="1978401"/>
          </a:xfrm>
          <a:custGeom>
            <a:avLst/>
            <a:gdLst/>
            <a:ahLst/>
            <a:cxnLst/>
            <a:rect r="r" b="b" t="t" l="l"/>
            <a:pathLst>
              <a:path h="1978401" w="6622263">
                <a:moveTo>
                  <a:pt x="6622264" y="0"/>
                </a:moveTo>
                <a:lnTo>
                  <a:pt x="0" y="0"/>
                </a:lnTo>
                <a:lnTo>
                  <a:pt x="0" y="1978402"/>
                </a:lnTo>
                <a:lnTo>
                  <a:pt x="6622264" y="1978402"/>
                </a:lnTo>
                <a:lnTo>
                  <a:pt x="662226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2250860">
            <a:off x="-302503" y="14436398"/>
            <a:ext cx="2381149" cy="3109604"/>
            <a:chOff x="0" y="0"/>
            <a:chExt cx="629620" cy="822238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98245" y="0"/>
              <a:ext cx="433130" cy="519401"/>
            </a:xfrm>
            <a:custGeom>
              <a:avLst/>
              <a:gdLst/>
              <a:ahLst/>
              <a:cxnLst/>
              <a:rect r="r" b="b" t="t" l="l"/>
              <a:pathLst>
                <a:path h="519401" w="433130">
                  <a:moveTo>
                    <a:pt x="373970" y="411119"/>
                  </a:moveTo>
                  <a:lnTo>
                    <a:pt x="418812" y="293998"/>
                  </a:lnTo>
                  <a:cubicBezTo>
                    <a:pt x="444303" y="227419"/>
                    <a:pt x="435394" y="152560"/>
                    <a:pt x="394988" y="93823"/>
                  </a:cubicBezTo>
                  <a:cubicBezTo>
                    <a:pt x="354582" y="35087"/>
                    <a:pt x="287857" y="0"/>
                    <a:pt x="216565" y="0"/>
                  </a:cubicBezTo>
                  <a:lnTo>
                    <a:pt x="216565" y="0"/>
                  </a:lnTo>
                  <a:cubicBezTo>
                    <a:pt x="145273" y="0"/>
                    <a:pt x="78548" y="35087"/>
                    <a:pt x="38142" y="93823"/>
                  </a:cubicBezTo>
                  <a:cubicBezTo>
                    <a:pt x="-2263" y="152560"/>
                    <a:pt x="-11173" y="227419"/>
                    <a:pt x="14318" y="293998"/>
                  </a:cubicBezTo>
                  <a:lnTo>
                    <a:pt x="59160" y="411119"/>
                  </a:lnTo>
                  <a:cubicBezTo>
                    <a:pt x="84130" y="476336"/>
                    <a:pt x="146731" y="519401"/>
                    <a:pt x="216565" y="519401"/>
                  </a:cubicBezTo>
                  <a:cubicBezTo>
                    <a:pt x="286399" y="519401"/>
                    <a:pt x="349000" y="476336"/>
                    <a:pt x="373970" y="411119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98378" y="11106"/>
              <a:ext cx="432864" cy="429378"/>
            </a:xfrm>
            <a:prstGeom prst="rect">
              <a:avLst/>
            </a:prstGeom>
          </p:spPr>
          <p:txBody>
            <a:bodyPr anchor="ctr" rtlCol="false" tIns="71838" lIns="71838" bIns="71838" rIns="71838"/>
            <a:lstStyle/>
            <a:p>
              <a:pPr algn="ctr">
                <a:lnSpc>
                  <a:spcPts val="395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-4737921">
            <a:off x="12897246" y="11161277"/>
            <a:ext cx="2462815" cy="2610000"/>
            <a:chOff x="0" y="0"/>
            <a:chExt cx="651399" cy="690328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90914" y="0"/>
              <a:ext cx="469570" cy="532905"/>
            </a:xfrm>
            <a:custGeom>
              <a:avLst/>
              <a:gdLst/>
              <a:ahLst/>
              <a:cxnLst/>
              <a:rect r="r" b="b" t="t" l="l"/>
              <a:pathLst>
                <a:path h="532905" w="469570">
                  <a:moveTo>
                    <a:pt x="340751" y="465732"/>
                  </a:moveTo>
                  <a:lnTo>
                    <a:pt x="454520" y="224596"/>
                  </a:lnTo>
                  <a:cubicBezTo>
                    <a:pt x="477528" y="175830"/>
                    <a:pt x="473976" y="118681"/>
                    <a:pt x="445106" y="73139"/>
                  </a:cubicBezTo>
                  <a:cubicBezTo>
                    <a:pt x="416237" y="27598"/>
                    <a:pt x="366067" y="0"/>
                    <a:pt x="312146" y="0"/>
                  </a:cubicBezTo>
                  <a:lnTo>
                    <a:pt x="157424" y="0"/>
                  </a:lnTo>
                  <a:cubicBezTo>
                    <a:pt x="103503" y="0"/>
                    <a:pt x="53334" y="27598"/>
                    <a:pt x="24464" y="73139"/>
                  </a:cubicBezTo>
                  <a:cubicBezTo>
                    <a:pt x="-4405" y="118681"/>
                    <a:pt x="-7957" y="175830"/>
                    <a:pt x="15051" y="224596"/>
                  </a:cubicBezTo>
                  <a:lnTo>
                    <a:pt x="128820" y="465732"/>
                  </a:lnTo>
                  <a:cubicBezTo>
                    <a:pt x="148168" y="506741"/>
                    <a:pt x="189441" y="532905"/>
                    <a:pt x="234785" y="532905"/>
                  </a:cubicBezTo>
                  <a:cubicBezTo>
                    <a:pt x="280129" y="532905"/>
                    <a:pt x="321402" y="506741"/>
                    <a:pt x="340751" y="465732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101781" y="1684"/>
              <a:ext cx="447837" cy="368135"/>
            </a:xfrm>
            <a:prstGeom prst="rect">
              <a:avLst/>
            </a:prstGeom>
          </p:spPr>
          <p:txBody>
            <a:bodyPr anchor="ctr" rtlCol="false" tIns="71838" lIns="71838" bIns="71838" rIns="71838"/>
            <a:lstStyle/>
            <a:p>
              <a:pPr algn="ctr">
                <a:lnSpc>
                  <a:spcPts val="39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20910" y="7528295"/>
            <a:ext cx="2495104" cy="2495104"/>
            <a:chOff x="0" y="0"/>
            <a:chExt cx="812800" cy="8128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71838" lIns="71838" bIns="71838" rIns="71838"/>
            <a:lstStyle/>
            <a:p>
              <a:pPr algn="ctr">
                <a:lnSpc>
                  <a:spcPts val="3959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-2700000">
            <a:off x="5201" y="2596040"/>
            <a:ext cx="2006742" cy="1171219"/>
            <a:chOff x="0" y="0"/>
            <a:chExt cx="1114836" cy="650665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114836" cy="650665"/>
            </a:xfrm>
            <a:custGeom>
              <a:avLst/>
              <a:gdLst/>
              <a:ahLst/>
              <a:cxnLst/>
              <a:rect r="r" b="b" t="t" l="l"/>
              <a:pathLst>
                <a:path h="650665" w="1114836">
                  <a:moveTo>
                    <a:pt x="557418" y="0"/>
                  </a:moveTo>
                  <a:cubicBezTo>
                    <a:pt x="249565" y="0"/>
                    <a:pt x="0" y="145656"/>
                    <a:pt x="0" y="325333"/>
                  </a:cubicBezTo>
                  <a:cubicBezTo>
                    <a:pt x="0" y="505009"/>
                    <a:pt x="249565" y="650665"/>
                    <a:pt x="557418" y="650665"/>
                  </a:cubicBezTo>
                  <a:cubicBezTo>
                    <a:pt x="865271" y="650665"/>
                    <a:pt x="1114836" y="505009"/>
                    <a:pt x="1114836" y="325333"/>
                  </a:cubicBezTo>
                  <a:cubicBezTo>
                    <a:pt x="1114836" y="145656"/>
                    <a:pt x="865271" y="0"/>
                    <a:pt x="557418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104516" y="13375"/>
              <a:ext cx="905804" cy="576290"/>
            </a:xfrm>
            <a:prstGeom prst="rect">
              <a:avLst/>
            </a:prstGeom>
          </p:spPr>
          <p:txBody>
            <a:bodyPr anchor="ctr" rtlCol="false" tIns="71838" lIns="71838" bIns="71838" rIns="71838"/>
            <a:lstStyle/>
            <a:p>
              <a:pPr algn="ctr">
                <a:lnSpc>
                  <a:spcPts val="3959"/>
                </a:lnSpc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-10180909">
            <a:off x="988028" y="90903"/>
            <a:ext cx="3363747" cy="2016687"/>
            <a:chOff x="0" y="0"/>
            <a:chExt cx="884025" cy="530005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83239" y="0"/>
              <a:ext cx="717548" cy="456737"/>
            </a:xfrm>
            <a:custGeom>
              <a:avLst/>
              <a:gdLst/>
              <a:ahLst/>
              <a:cxnLst/>
              <a:rect r="r" b="b" t="t" l="l"/>
              <a:pathLst>
                <a:path h="456737" w="717548">
                  <a:moveTo>
                    <a:pt x="459013" y="409811"/>
                  </a:moveTo>
                  <a:lnTo>
                    <a:pt x="700547" y="120194"/>
                  </a:lnTo>
                  <a:cubicBezTo>
                    <a:pt x="718759" y="98357"/>
                    <a:pt x="722691" y="67955"/>
                    <a:pt x="710636" y="42203"/>
                  </a:cubicBezTo>
                  <a:cubicBezTo>
                    <a:pt x="698580" y="16451"/>
                    <a:pt x="672713" y="0"/>
                    <a:pt x="644279" y="0"/>
                  </a:cubicBezTo>
                  <a:lnTo>
                    <a:pt x="73268" y="0"/>
                  </a:lnTo>
                  <a:cubicBezTo>
                    <a:pt x="44834" y="0"/>
                    <a:pt x="18967" y="16451"/>
                    <a:pt x="6912" y="42203"/>
                  </a:cubicBezTo>
                  <a:cubicBezTo>
                    <a:pt x="-5144" y="67955"/>
                    <a:pt x="-1211" y="98357"/>
                    <a:pt x="17000" y="120194"/>
                  </a:cubicBezTo>
                  <a:lnTo>
                    <a:pt x="258534" y="409811"/>
                  </a:lnTo>
                  <a:cubicBezTo>
                    <a:pt x="283333" y="439547"/>
                    <a:pt x="320054" y="456737"/>
                    <a:pt x="358774" y="456737"/>
                  </a:cubicBezTo>
                  <a:cubicBezTo>
                    <a:pt x="397493" y="456737"/>
                    <a:pt x="434214" y="439547"/>
                    <a:pt x="459013" y="409811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138129" y="-9768"/>
              <a:ext cx="607767" cy="293699"/>
            </a:xfrm>
            <a:prstGeom prst="rect">
              <a:avLst/>
            </a:prstGeom>
          </p:spPr>
          <p:txBody>
            <a:bodyPr anchor="ctr" rtlCol="false" tIns="71838" lIns="71838" bIns="71838" rIns="71838"/>
            <a:lstStyle/>
            <a:p>
              <a:pPr algn="ctr">
                <a:lnSpc>
                  <a:spcPts val="3959"/>
                </a:lnSpc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1348489">
            <a:off x="13192843" y="4278999"/>
            <a:ext cx="1264619" cy="3126303"/>
            <a:chOff x="0" y="0"/>
            <a:chExt cx="226605" cy="560198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226605" cy="560198"/>
            </a:xfrm>
            <a:custGeom>
              <a:avLst/>
              <a:gdLst/>
              <a:ahLst/>
              <a:cxnLst/>
              <a:rect r="r" b="b" t="t" l="l"/>
              <a:pathLst>
                <a:path h="560198" w="226605">
                  <a:moveTo>
                    <a:pt x="113303" y="0"/>
                  </a:moveTo>
                  <a:lnTo>
                    <a:pt x="113303" y="0"/>
                  </a:lnTo>
                  <a:cubicBezTo>
                    <a:pt x="175878" y="0"/>
                    <a:pt x="226605" y="50727"/>
                    <a:pt x="226605" y="113303"/>
                  </a:cubicBezTo>
                  <a:lnTo>
                    <a:pt x="226605" y="446896"/>
                  </a:lnTo>
                  <a:cubicBezTo>
                    <a:pt x="226605" y="476945"/>
                    <a:pt x="214668" y="505764"/>
                    <a:pt x="193420" y="527013"/>
                  </a:cubicBezTo>
                  <a:cubicBezTo>
                    <a:pt x="172171" y="548261"/>
                    <a:pt x="143352" y="560198"/>
                    <a:pt x="113303" y="560198"/>
                  </a:cubicBezTo>
                  <a:lnTo>
                    <a:pt x="113303" y="560198"/>
                  </a:lnTo>
                  <a:cubicBezTo>
                    <a:pt x="83253" y="560198"/>
                    <a:pt x="54434" y="548261"/>
                    <a:pt x="33186" y="527013"/>
                  </a:cubicBezTo>
                  <a:cubicBezTo>
                    <a:pt x="11937" y="505764"/>
                    <a:pt x="0" y="476945"/>
                    <a:pt x="0" y="446896"/>
                  </a:cubicBezTo>
                  <a:lnTo>
                    <a:pt x="0" y="113303"/>
                  </a:lnTo>
                  <a:cubicBezTo>
                    <a:pt x="0" y="83253"/>
                    <a:pt x="11937" y="54434"/>
                    <a:pt x="33186" y="33186"/>
                  </a:cubicBezTo>
                  <a:cubicBezTo>
                    <a:pt x="54434" y="11937"/>
                    <a:pt x="83253" y="0"/>
                    <a:pt x="11330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226605" cy="607823"/>
            </a:xfrm>
            <a:prstGeom prst="rect">
              <a:avLst/>
            </a:prstGeom>
          </p:spPr>
          <p:txBody>
            <a:bodyPr anchor="ctr" rtlCol="false" tIns="71838" lIns="71838" bIns="71838" rIns="71838"/>
            <a:lstStyle/>
            <a:p>
              <a:pPr algn="ctr">
                <a:lnSpc>
                  <a:spcPts val="3959"/>
                </a:lnSpc>
              </a:pPr>
            </a:p>
          </p:txBody>
        </p:sp>
      </p:grpSp>
      <p:sp>
        <p:nvSpPr>
          <p:cNvPr name="Freeform 25" id="25"/>
          <p:cNvSpPr/>
          <p:nvPr/>
        </p:nvSpPr>
        <p:spPr>
          <a:xfrm flipH="true" flipV="false" rot="0">
            <a:off x="8416145" y="7569370"/>
            <a:ext cx="6454786" cy="1928367"/>
          </a:xfrm>
          <a:custGeom>
            <a:avLst/>
            <a:gdLst/>
            <a:ahLst/>
            <a:cxnLst/>
            <a:rect r="r" b="b" t="t" l="l"/>
            <a:pathLst>
              <a:path h="1928367" w="6454786">
                <a:moveTo>
                  <a:pt x="6454787" y="0"/>
                </a:moveTo>
                <a:lnTo>
                  <a:pt x="0" y="0"/>
                </a:lnTo>
                <a:lnTo>
                  <a:pt x="0" y="1928368"/>
                </a:lnTo>
                <a:lnTo>
                  <a:pt x="6454787" y="1928368"/>
                </a:lnTo>
                <a:lnTo>
                  <a:pt x="6454787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165787" y="10904121"/>
            <a:ext cx="1966364" cy="2239130"/>
          </a:xfrm>
          <a:custGeom>
            <a:avLst/>
            <a:gdLst/>
            <a:ahLst/>
            <a:cxnLst/>
            <a:rect r="r" b="b" t="t" l="l"/>
            <a:pathLst>
              <a:path h="2239130" w="1966364">
                <a:moveTo>
                  <a:pt x="0" y="0"/>
                </a:moveTo>
                <a:lnTo>
                  <a:pt x="1966363" y="0"/>
                </a:lnTo>
                <a:lnTo>
                  <a:pt x="1966363" y="2239131"/>
                </a:lnTo>
                <a:lnTo>
                  <a:pt x="0" y="223913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true" flipV="false" rot="0">
            <a:off x="13557091" y="16859950"/>
            <a:ext cx="1192956" cy="1358439"/>
          </a:xfrm>
          <a:custGeom>
            <a:avLst/>
            <a:gdLst/>
            <a:ahLst/>
            <a:cxnLst/>
            <a:rect r="r" b="b" t="t" l="l"/>
            <a:pathLst>
              <a:path h="1358439" w="1192956">
                <a:moveTo>
                  <a:pt x="1192956" y="0"/>
                </a:moveTo>
                <a:lnTo>
                  <a:pt x="0" y="0"/>
                </a:lnTo>
                <a:lnTo>
                  <a:pt x="0" y="1358438"/>
                </a:lnTo>
                <a:lnTo>
                  <a:pt x="1192956" y="1358438"/>
                </a:lnTo>
                <a:lnTo>
                  <a:pt x="1192956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-5400000">
            <a:off x="-2296291" y="3966618"/>
            <a:ext cx="19712582" cy="13450764"/>
            <a:chOff x="0" y="0"/>
            <a:chExt cx="3532272" cy="2410225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3532272" cy="2410225"/>
            </a:xfrm>
            <a:custGeom>
              <a:avLst/>
              <a:gdLst/>
              <a:ahLst/>
              <a:cxnLst/>
              <a:rect r="r" b="b" t="t" l="l"/>
              <a:pathLst>
                <a:path h="2410225" w="3532272">
                  <a:moveTo>
                    <a:pt x="55376" y="0"/>
                  </a:moveTo>
                  <a:lnTo>
                    <a:pt x="3476896" y="0"/>
                  </a:lnTo>
                  <a:cubicBezTo>
                    <a:pt x="3507479" y="0"/>
                    <a:pt x="3532272" y="24793"/>
                    <a:pt x="3532272" y="55376"/>
                  </a:cubicBezTo>
                  <a:lnTo>
                    <a:pt x="3532272" y="2354849"/>
                  </a:lnTo>
                  <a:cubicBezTo>
                    <a:pt x="3532272" y="2385432"/>
                    <a:pt x="3507479" y="2410225"/>
                    <a:pt x="3476896" y="2410225"/>
                  </a:cubicBezTo>
                  <a:lnTo>
                    <a:pt x="55376" y="2410225"/>
                  </a:lnTo>
                  <a:cubicBezTo>
                    <a:pt x="24793" y="2410225"/>
                    <a:pt x="0" y="2385432"/>
                    <a:pt x="0" y="2354849"/>
                  </a:cubicBezTo>
                  <a:lnTo>
                    <a:pt x="0" y="55376"/>
                  </a:lnTo>
                  <a:cubicBezTo>
                    <a:pt x="0" y="24793"/>
                    <a:pt x="24793" y="0"/>
                    <a:pt x="55376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47625"/>
              <a:ext cx="3532272" cy="2457850"/>
            </a:xfrm>
            <a:prstGeom prst="rect">
              <a:avLst/>
            </a:prstGeom>
          </p:spPr>
          <p:txBody>
            <a:bodyPr anchor="ctr" rtlCol="false" tIns="71838" lIns="71838" bIns="71838" rIns="71838"/>
            <a:lstStyle/>
            <a:p>
              <a:pPr algn="ctr">
                <a:lnSpc>
                  <a:spcPts val="39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31" id="31"/>
          <p:cNvSpPr/>
          <p:nvPr/>
        </p:nvSpPr>
        <p:spPr>
          <a:xfrm flipH="false" flipV="false" rot="0">
            <a:off x="3644639" y="500618"/>
            <a:ext cx="7749473" cy="2770437"/>
          </a:xfrm>
          <a:custGeom>
            <a:avLst/>
            <a:gdLst/>
            <a:ahLst/>
            <a:cxnLst/>
            <a:rect r="r" b="b" t="t" l="l"/>
            <a:pathLst>
              <a:path h="2770437" w="7749473">
                <a:moveTo>
                  <a:pt x="0" y="0"/>
                </a:moveTo>
                <a:lnTo>
                  <a:pt x="7749473" y="0"/>
                </a:lnTo>
                <a:lnTo>
                  <a:pt x="7749473" y="2770437"/>
                </a:lnTo>
                <a:lnTo>
                  <a:pt x="0" y="277043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2" id="32"/>
          <p:cNvSpPr/>
          <p:nvPr/>
        </p:nvSpPr>
        <p:spPr>
          <a:xfrm flipH="false" flipV="false" rot="0">
            <a:off x="11643539" y="682982"/>
            <a:ext cx="2641843" cy="3701357"/>
          </a:xfrm>
          <a:custGeom>
            <a:avLst/>
            <a:gdLst/>
            <a:ahLst/>
            <a:cxnLst/>
            <a:rect r="r" b="b" t="t" l="l"/>
            <a:pathLst>
              <a:path h="3701357" w="2641843">
                <a:moveTo>
                  <a:pt x="0" y="0"/>
                </a:moveTo>
                <a:lnTo>
                  <a:pt x="2641843" y="0"/>
                </a:lnTo>
                <a:lnTo>
                  <a:pt x="2641843" y="3701356"/>
                </a:lnTo>
                <a:lnTo>
                  <a:pt x="0" y="370135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33" id="33"/>
          <p:cNvSpPr/>
          <p:nvPr/>
        </p:nvSpPr>
        <p:spPr>
          <a:xfrm flipH="false" flipV="false" rot="151851">
            <a:off x="5423630" y="2822936"/>
            <a:ext cx="4015679" cy="1812075"/>
          </a:xfrm>
          <a:custGeom>
            <a:avLst/>
            <a:gdLst/>
            <a:ahLst/>
            <a:cxnLst/>
            <a:rect r="r" b="b" t="t" l="l"/>
            <a:pathLst>
              <a:path h="1812075" w="4015679">
                <a:moveTo>
                  <a:pt x="0" y="0"/>
                </a:moveTo>
                <a:lnTo>
                  <a:pt x="4015678" y="0"/>
                </a:lnTo>
                <a:lnTo>
                  <a:pt x="4015678" y="1812075"/>
                </a:lnTo>
                <a:lnTo>
                  <a:pt x="0" y="181207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4" id="34"/>
          <p:cNvSpPr/>
          <p:nvPr/>
        </p:nvSpPr>
        <p:spPr>
          <a:xfrm flipH="false" flipV="false" rot="0">
            <a:off x="2020735" y="6062369"/>
            <a:ext cx="10483487" cy="1507001"/>
          </a:xfrm>
          <a:custGeom>
            <a:avLst/>
            <a:gdLst/>
            <a:ahLst/>
            <a:cxnLst/>
            <a:rect r="r" b="b" t="t" l="l"/>
            <a:pathLst>
              <a:path h="1507001" w="10483487">
                <a:moveTo>
                  <a:pt x="0" y="0"/>
                </a:moveTo>
                <a:lnTo>
                  <a:pt x="10483487" y="0"/>
                </a:lnTo>
                <a:lnTo>
                  <a:pt x="10483487" y="1507001"/>
                </a:lnTo>
                <a:lnTo>
                  <a:pt x="0" y="150700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5" id="35"/>
          <p:cNvSpPr/>
          <p:nvPr/>
        </p:nvSpPr>
        <p:spPr>
          <a:xfrm flipH="false" flipV="false" rot="0">
            <a:off x="1294861" y="4854138"/>
            <a:ext cx="6197071" cy="1851375"/>
          </a:xfrm>
          <a:custGeom>
            <a:avLst/>
            <a:gdLst/>
            <a:ahLst/>
            <a:cxnLst/>
            <a:rect r="r" b="b" t="t" l="l"/>
            <a:pathLst>
              <a:path h="1851375" w="6197071">
                <a:moveTo>
                  <a:pt x="0" y="0"/>
                </a:moveTo>
                <a:lnTo>
                  <a:pt x="6197071" y="0"/>
                </a:lnTo>
                <a:lnTo>
                  <a:pt x="6197071" y="1851375"/>
                </a:lnTo>
                <a:lnTo>
                  <a:pt x="0" y="1851375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6" id="36"/>
          <p:cNvSpPr/>
          <p:nvPr/>
        </p:nvSpPr>
        <p:spPr>
          <a:xfrm flipH="false" flipV="false" rot="0">
            <a:off x="1214478" y="4830546"/>
            <a:ext cx="6048000" cy="1806840"/>
          </a:xfrm>
          <a:custGeom>
            <a:avLst/>
            <a:gdLst/>
            <a:ahLst/>
            <a:cxnLst/>
            <a:rect r="r" b="b" t="t" l="l"/>
            <a:pathLst>
              <a:path h="1806840" w="6048000">
                <a:moveTo>
                  <a:pt x="0" y="0"/>
                </a:moveTo>
                <a:lnTo>
                  <a:pt x="6048000" y="0"/>
                </a:lnTo>
                <a:lnTo>
                  <a:pt x="6048000" y="1806840"/>
                </a:lnTo>
                <a:lnTo>
                  <a:pt x="0" y="180684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7" id="37"/>
          <p:cNvGrpSpPr/>
          <p:nvPr/>
        </p:nvGrpSpPr>
        <p:grpSpPr>
          <a:xfrm rot="0">
            <a:off x="2480973" y="9081389"/>
            <a:ext cx="11127027" cy="1521206"/>
            <a:chOff x="0" y="0"/>
            <a:chExt cx="14836036" cy="2028275"/>
          </a:xfrm>
        </p:grpSpPr>
        <p:sp>
          <p:nvSpPr>
            <p:cNvPr name="Freeform 38" id="38"/>
            <p:cNvSpPr/>
            <p:nvPr/>
          </p:nvSpPr>
          <p:spPr>
            <a:xfrm flipH="true" flipV="false" rot="0">
              <a:off x="0" y="18940"/>
              <a:ext cx="13977983" cy="2009335"/>
            </a:xfrm>
            <a:custGeom>
              <a:avLst/>
              <a:gdLst/>
              <a:ahLst/>
              <a:cxnLst/>
              <a:rect r="r" b="b" t="t" l="l"/>
              <a:pathLst>
                <a:path h="2009335" w="13977983">
                  <a:moveTo>
                    <a:pt x="13977983" y="0"/>
                  </a:moveTo>
                  <a:lnTo>
                    <a:pt x="0" y="0"/>
                  </a:lnTo>
                  <a:lnTo>
                    <a:pt x="0" y="2009335"/>
                  </a:lnTo>
                  <a:lnTo>
                    <a:pt x="13977983" y="2009335"/>
                  </a:lnTo>
                  <a:lnTo>
                    <a:pt x="13977983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9" id="39"/>
            <p:cNvSpPr/>
            <p:nvPr/>
          </p:nvSpPr>
          <p:spPr>
            <a:xfrm flipH="true" flipV="false" rot="0">
              <a:off x="858053" y="0"/>
              <a:ext cx="13977983" cy="2009335"/>
            </a:xfrm>
            <a:custGeom>
              <a:avLst/>
              <a:gdLst/>
              <a:ahLst/>
              <a:cxnLst/>
              <a:rect r="r" b="b" t="t" l="l"/>
              <a:pathLst>
                <a:path h="2009335" w="13977983">
                  <a:moveTo>
                    <a:pt x="13977983" y="0"/>
                  </a:moveTo>
                  <a:lnTo>
                    <a:pt x="0" y="0"/>
                  </a:lnTo>
                  <a:lnTo>
                    <a:pt x="0" y="2009335"/>
                  </a:lnTo>
                  <a:lnTo>
                    <a:pt x="13977983" y="2009335"/>
                  </a:lnTo>
                  <a:lnTo>
                    <a:pt x="13977983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40" id="40"/>
          <p:cNvSpPr/>
          <p:nvPr/>
        </p:nvSpPr>
        <p:spPr>
          <a:xfrm flipH="true" flipV="false" rot="0">
            <a:off x="8390663" y="7710167"/>
            <a:ext cx="6208723" cy="1854856"/>
          </a:xfrm>
          <a:custGeom>
            <a:avLst/>
            <a:gdLst/>
            <a:ahLst/>
            <a:cxnLst/>
            <a:rect r="r" b="b" t="t" l="l"/>
            <a:pathLst>
              <a:path h="1854856" w="6208723">
                <a:moveTo>
                  <a:pt x="6208723" y="0"/>
                </a:moveTo>
                <a:lnTo>
                  <a:pt x="0" y="0"/>
                </a:lnTo>
                <a:lnTo>
                  <a:pt x="0" y="1854856"/>
                </a:lnTo>
                <a:lnTo>
                  <a:pt x="6208723" y="1854856"/>
                </a:lnTo>
                <a:lnTo>
                  <a:pt x="6208723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1" id="41"/>
          <p:cNvSpPr/>
          <p:nvPr/>
        </p:nvSpPr>
        <p:spPr>
          <a:xfrm flipH="true" flipV="false" rot="0">
            <a:off x="8610198" y="7690898"/>
            <a:ext cx="6048000" cy="1806840"/>
          </a:xfrm>
          <a:custGeom>
            <a:avLst/>
            <a:gdLst/>
            <a:ahLst/>
            <a:cxnLst/>
            <a:rect r="r" b="b" t="t" l="l"/>
            <a:pathLst>
              <a:path h="1806840" w="6048000">
                <a:moveTo>
                  <a:pt x="6048000" y="0"/>
                </a:moveTo>
                <a:lnTo>
                  <a:pt x="0" y="0"/>
                </a:lnTo>
                <a:lnTo>
                  <a:pt x="0" y="1806840"/>
                </a:lnTo>
                <a:lnTo>
                  <a:pt x="6048000" y="1806840"/>
                </a:lnTo>
                <a:lnTo>
                  <a:pt x="604800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2" id="42"/>
          <p:cNvSpPr/>
          <p:nvPr/>
        </p:nvSpPr>
        <p:spPr>
          <a:xfrm flipH="false" flipV="false" rot="0">
            <a:off x="1993291" y="12000598"/>
            <a:ext cx="10483487" cy="1507001"/>
          </a:xfrm>
          <a:custGeom>
            <a:avLst/>
            <a:gdLst/>
            <a:ahLst/>
            <a:cxnLst/>
            <a:rect r="r" b="b" t="t" l="l"/>
            <a:pathLst>
              <a:path h="1507001" w="10483487">
                <a:moveTo>
                  <a:pt x="0" y="0"/>
                </a:moveTo>
                <a:lnTo>
                  <a:pt x="10483487" y="0"/>
                </a:lnTo>
                <a:lnTo>
                  <a:pt x="10483487" y="1507002"/>
                </a:lnTo>
                <a:lnTo>
                  <a:pt x="0" y="150700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3" id="43"/>
          <p:cNvSpPr/>
          <p:nvPr/>
        </p:nvSpPr>
        <p:spPr>
          <a:xfrm flipH="false" flipV="false" rot="0">
            <a:off x="2320995" y="12000598"/>
            <a:ext cx="10483487" cy="1507001"/>
          </a:xfrm>
          <a:custGeom>
            <a:avLst/>
            <a:gdLst/>
            <a:ahLst/>
            <a:cxnLst/>
            <a:rect r="r" b="b" t="t" l="l"/>
            <a:pathLst>
              <a:path h="1507001" w="10483487">
                <a:moveTo>
                  <a:pt x="0" y="0"/>
                </a:moveTo>
                <a:lnTo>
                  <a:pt x="10483487" y="0"/>
                </a:lnTo>
                <a:lnTo>
                  <a:pt x="10483487" y="1507002"/>
                </a:lnTo>
                <a:lnTo>
                  <a:pt x="0" y="150700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4" id="44"/>
          <p:cNvSpPr/>
          <p:nvPr/>
        </p:nvSpPr>
        <p:spPr>
          <a:xfrm flipH="false" flipV="false" rot="-209575">
            <a:off x="3580326" y="10759036"/>
            <a:ext cx="3862104" cy="1742774"/>
          </a:xfrm>
          <a:custGeom>
            <a:avLst/>
            <a:gdLst/>
            <a:ahLst/>
            <a:cxnLst/>
            <a:rect r="r" b="b" t="t" l="l"/>
            <a:pathLst>
              <a:path h="1742774" w="3862104">
                <a:moveTo>
                  <a:pt x="0" y="0"/>
                </a:moveTo>
                <a:lnTo>
                  <a:pt x="3862103" y="0"/>
                </a:lnTo>
                <a:lnTo>
                  <a:pt x="3862103" y="1742774"/>
                </a:lnTo>
                <a:lnTo>
                  <a:pt x="0" y="1742774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5" id="45"/>
          <p:cNvSpPr/>
          <p:nvPr/>
        </p:nvSpPr>
        <p:spPr>
          <a:xfrm flipH="false" flipV="false" rot="-209575">
            <a:off x="3436077" y="10751264"/>
            <a:ext cx="3897964" cy="1758956"/>
          </a:xfrm>
          <a:custGeom>
            <a:avLst/>
            <a:gdLst/>
            <a:ahLst/>
            <a:cxnLst/>
            <a:rect r="r" b="b" t="t" l="l"/>
            <a:pathLst>
              <a:path h="1758956" w="3897964">
                <a:moveTo>
                  <a:pt x="0" y="0"/>
                </a:moveTo>
                <a:lnTo>
                  <a:pt x="3897964" y="0"/>
                </a:lnTo>
                <a:lnTo>
                  <a:pt x="3897964" y="1758956"/>
                </a:lnTo>
                <a:lnTo>
                  <a:pt x="0" y="175895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6" id="46"/>
          <p:cNvSpPr/>
          <p:nvPr/>
        </p:nvSpPr>
        <p:spPr>
          <a:xfrm flipH="true" flipV="false" rot="0">
            <a:off x="3178069" y="15137433"/>
            <a:ext cx="10483487" cy="1507001"/>
          </a:xfrm>
          <a:custGeom>
            <a:avLst/>
            <a:gdLst/>
            <a:ahLst/>
            <a:cxnLst/>
            <a:rect r="r" b="b" t="t" l="l"/>
            <a:pathLst>
              <a:path h="1507001" w="10483487">
                <a:moveTo>
                  <a:pt x="10483487" y="0"/>
                </a:moveTo>
                <a:lnTo>
                  <a:pt x="0" y="0"/>
                </a:lnTo>
                <a:lnTo>
                  <a:pt x="0" y="1507001"/>
                </a:lnTo>
                <a:lnTo>
                  <a:pt x="10483487" y="1507001"/>
                </a:lnTo>
                <a:lnTo>
                  <a:pt x="10483487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7" id="47"/>
          <p:cNvSpPr/>
          <p:nvPr/>
        </p:nvSpPr>
        <p:spPr>
          <a:xfrm flipH="false" flipV="false" rot="181545">
            <a:off x="6310282" y="13784483"/>
            <a:ext cx="6149738" cy="1837234"/>
          </a:xfrm>
          <a:custGeom>
            <a:avLst/>
            <a:gdLst/>
            <a:ahLst/>
            <a:cxnLst/>
            <a:rect r="r" b="b" t="t" l="l"/>
            <a:pathLst>
              <a:path h="1837234" w="6149738">
                <a:moveTo>
                  <a:pt x="0" y="0"/>
                </a:moveTo>
                <a:lnTo>
                  <a:pt x="6149738" y="0"/>
                </a:lnTo>
                <a:lnTo>
                  <a:pt x="6149738" y="1837234"/>
                </a:lnTo>
                <a:lnTo>
                  <a:pt x="0" y="1837234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8" id="48"/>
          <p:cNvGrpSpPr/>
          <p:nvPr/>
        </p:nvGrpSpPr>
        <p:grpSpPr>
          <a:xfrm rot="0">
            <a:off x="6566499" y="13628827"/>
            <a:ext cx="7494965" cy="2163995"/>
            <a:chOff x="0" y="0"/>
            <a:chExt cx="9993287" cy="2885326"/>
          </a:xfrm>
        </p:grpSpPr>
        <p:sp>
          <p:nvSpPr>
            <p:cNvPr name="Freeform 49" id="49"/>
            <p:cNvSpPr/>
            <p:nvPr/>
          </p:nvSpPr>
          <p:spPr>
            <a:xfrm flipH="false" flipV="false" rot="181545">
              <a:off x="57962" y="211149"/>
              <a:ext cx="8064000" cy="2409120"/>
            </a:xfrm>
            <a:custGeom>
              <a:avLst/>
              <a:gdLst/>
              <a:ahLst/>
              <a:cxnLst/>
              <a:rect r="r" b="b" t="t" l="l"/>
              <a:pathLst>
                <a:path h="2409120" w="8064000">
                  <a:moveTo>
                    <a:pt x="0" y="0"/>
                  </a:moveTo>
                  <a:lnTo>
                    <a:pt x="8064000" y="0"/>
                  </a:lnTo>
                  <a:lnTo>
                    <a:pt x="8064000" y="2409120"/>
                  </a:lnTo>
                  <a:lnTo>
                    <a:pt x="0" y="24091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>
                <a:extLst>
                  <a:ext uri="{96DAC541-7B7A-43D3-8B79-37D633B846F1}">
                    <asvg:svgBlip xmlns:asvg="http://schemas.microsoft.com/office/drawing/2016/SVG/main" r:embed="rId2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0" id="50"/>
            <p:cNvSpPr/>
            <p:nvPr/>
          </p:nvSpPr>
          <p:spPr>
            <a:xfrm flipH="false" flipV="false" rot="181545">
              <a:off x="1871325" y="265057"/>
              <a:ext cx="8064000" cy="2409120"/>
            </a:xfrm>
            <a:custGeom>
              <a:avLst/>
              <a:gdLst/>
              <a:ahLst/>
              <a:cxnLst/>
              <a:rect r="r" b="b" t="t" l="l"/>
              <a:pathLst>
                <a:path h="2409120" w="8064000">
                  <a:moveTo>
                    <a:pt x="0" y="0"/>
                  </a:moveTo>
                  <a:lnTo>
                    <a:pt x="8064000" y="0"/>
                  </a:lnTo>
                  <a:lnTo>
                    <a:pt x="8064000" y="2409120"/>
                  </a:lnTo>
                  <a:lnTo>
                    <a:pt x="0" y="24091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>
                <a:extLst>
                  <a:ext uri="{96DAC541-7B7A-43D3-8B79-37D633B846F1}">
                    <asvg:svgBlip xmlns:asvg="http://schemas.microsoft.com/office/drawing/2016/SVG/main" r:embed="rId24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51" id="51"/>
          <p:cNvSpPr txBox="true"/>
          <p:nvPr/>
        </p:nvSpPr>
        <p:spPr>
          <a:xfrm rot="0">
            <a:off x="3737462" y="15472645"/>
            <a:ext cx="9541835" cy="18532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50"/>
              </a:lnSpc>
            </a:pPr>
            <a:r>
              <a:rPr lang="en-US" sz="5036">
                <a:solidFill>
                  <a:srgbClr val="545454"/>
                </a:solidFill>
                <a:latin typeface="Ballpoint"/>
                <a:ea typeface="Ballpoint"/>
                <a:cs typeface="Ballpoint"/>
                <a:sym typeface="Ballpoint"/>
              </a:rPr>
              <a:t>Jugamos y compartimos sin pelear</a:t>
            </a:r>
          </a:p>
          <a:p>
            <a:pPr algn="l">
              <a:lnSpc>
                <a:spcPts val="7050"/>
              </a:lnSpc>
            </a:pPr>
          </a:p>
        </p:txBody>
      </p:sp>
      <p:grpSp>
        <p:nvGrpSpPr>
          <p:cNvPr name="Group 52" id="52"/>
          <p:cNvGrpSpPr/>
          <p:nvPr/>
        </p:nvGrpSpPr>
        <p:grpSpPr>
          <a:xfrm rot="0">
            <a:off x="2605976" y="18287737"/>
            <a:ext cx="11247529" cy="1547410"/>
            <a:chOff x="0" y="0"/>
            <a:chExt cx="14996706" cy="2063214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13977983" cy="2009335"/>
            </a:xfrm>
            <a:custGeom>
              <a:avLst/>
              <a:gdLst/>
              <a:ahLst/>
              <a:cxnLst/>
              <a:rect r="r" b="b" t="t" l="l"/>
              <a:pathLst>
                <a:path h="2009335" w="13977983">
                  <a:moveTo>
                    <a:pt x="0" y="0"/>
                  </a:moveTo>
                  <a:lnTo>
                    <a:pt x="13977983" y="0"/>
                  </a:lnTo>
                  <a:lnTo>
                    <a:pt x="13977983" y="2009335"/>
                  </a:lnTo>
                  <a:lnTo>
                    <a:pt x="0" y="20093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4" id="54"/>
            <p:cNvSpPr/>
            <p:nvPr/>
          </p:nvSpPr>
          <p:spPr>
            <a:xfrm flipH="false" flipV="false" rot="0">
              <a:off x="1018723" y="53879"/>
              <a:ext cx="13977983" cy="2009335"/>
            </a:xfrm>
            <a:custGeom>
              <a:avLst/>
              <a:gdLst/>
              <a:ahLst/>
              <a:cxnLst/>
              <a:rect r="r" b="b" t="t" l="l"/>
              <a:pathLst>
                <a:path h="2009335" w="13977983">
                  <a:moveTo>
                    <a:pt x="0" y="0"/>
                  </a:moveTo>
                  <a:lnTo>
                    <a:pt x="13977983" y="0"/>
                  </a:lnTo>
                  <a:lnTo>
                    <a:pt x="13977983" y="2009335"/>
                  </a:lnTo>
                  <a:lnTo>
                    <a:pt x="0" y="20093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55" id="55"/>
          <p:cNvSpPr/>
          <p:nvPr/>
        </p:nvSpPr>
        <p:spPr>
          <a:xfrm flipH="true" flipV="false" rot="-217279">
            <a:off x="2373173" y="16900857"/>
            <a:ext cx="6184846" cy="1847723"/>
          </a:xfrm>
          <a:custGeom>
            <a:avLst/>
            <a:gdLst/>
            <a:ahLst/>
            <a:cxnLst/>
            <a:rect r="r" b="b" t="t" l="l"/>
            <a:pathLst>
              <a:path h="1847723" w="6184846">
                <a:moveTo>
                  <a:pt x="6184846" y="0"/>
                </a:moveTo>
                <a:lnTo>
                  <a:pt x="0" y="0"/>
                </a:lnTo>
                <a:lnTo>
                  <a:pt x="0" y="1847723"/>
                </a:lnTo>
                <a:lnTo>
                  <a:pt x="6184846" y="1847723"/>
                </a:lnTo>
                <a:lnTo>
                  <a:pt x="6184846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6" id="56"/>
          <p:cNvGrpSpPr/>
          <p:nvPr/>
        </p:nvGrpSpPr>
        <p:grpSpPr>
          <a:xfrm rot="-398824">
            <a:off x="569931" y="16650794"/>
            <a:ext cx="7741085" cy="2265980"/>
            <a:chOff x="0" y="0"/>
            <a:chExt cx="10321446" cy="3021307"/>
          </a:xfrm>
        </p:grpSpPr>
        <p:sp>
          <p:nvSpPr>
            <p:cNvPr name="Freeform 57" id="57"/>
            <p:cNvSpPr/>
            <p:nvPr/>
          </p:nvSpPr>
          <p:spPr>
            <a:xfrm flipH="true" flipV="false" rot="181545">
              <a:off x="57962" y="211149"/>
              <a:ext cx="8064000" cy="2409120"/>
            </a:xfrm>
            <a:custGeom>
              <a:avLst/>
              <a:gdLst/>
              <a:ahLst/>
              <a:cxnLst/>
              <a:rect r="r" b="b" t="t" l="l"/>
              <a:pathLst>
                <a:path h="2409120" w="8064000">
                  <a:moveTo>
                    <a:pt x="8064000" y="0"/>
                  </a:moveTo>
                  <a:lnTo>
                    <a:pt x="0" y="0"/>
                  </a:lnTo>
                  <a:lnTo>
                    <a:pt x="0" y="2409120"/>
                  </a:lnTo>
                  <a:lnTo>
                    <a:pt x="8064000" y="2409120"/>
                  </a:lnTo>
                  <a:lnTo>
                    <a:pt x="8064000" y="0"/>
                  </a:lnTo>
                  <a:close/>
                </a:path>
              </a:pathLst>
            </a:custGeom>
            <a:blipFill>
              <a:blip r:embed="rId25">
                <a:extLst>
                  <a:ext uri="{96DAC541-7B7A-43D3-8B79-37D633B846F1}">
                    <asvg:svgBlip xmlns:asvg="http://schemas.microsoft.com/office/drawing/2016/SVG/main" r:embed="rId2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8" id="58"/>
            <p:cNvSpPr/>
            <p:nvPr/>
          </p:nvSpPr>
          <p:spPr>
            <a:xfrm flipH="true" flipV="false" rot="181545">
              <a:off x="2199484" y="401038"/>
              <a:ext cx="8064000" cy="2409120"/>
            </a:xfrm>
            <a:custGeom>
              <a:avLst/>
              <a:gdLst/>
              <a:ahLst/>
              <a:cxnLst/>
              <a:rect r="r" b="b" t="t" l="l"/>
              <a:pathLst>
                <a:path h="2409120" w="8064000">
                  <a:moveTo>
                    <a:pt x="8064000" y="0"/>
                  </a:moveTo>
                  <a:lnTo>
                    <a:pt x="0" y="0"/>
                  </a:lnTo>
                  <a:lnTo>
                    <a:pt x="0" y="2409120"/>
                  </a:lnTo>
                  <a:lnTo>
                    <a:pt x="8064000" y="2409120"/>
                  </a:lnTo>
                  <a:lnTo>
                    <a:pt x="8064000" y="0"/>
                  </a:lnTo>
                  <a:close/>
                </a:path>
              </a:pathLst>
            </a:custGeom>
            <a:blipFill>
              <a:blip r:embed="rId25">
                <a:extLst>
                  <a:ext uri="{96DAC541-7B7A-43D3-8B79-37D633B846F1}">
                    <asvg:svgBlip xmlns:asvg="http://schemas.microsoft.com/office/drawing/2016/SVG/main" r:embed="rId2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59" id="59"/>
          <p:cNvSpPr/>
          <p:nvPr/>
        </p:nvSpPr>
        <p:spPr>
          <a:xfrm flipH="false" flipV="false" rot="222252">
            <a:off x="608362" y="13753920"/>
            <a:ext cx="2824746" cy="2715287"/>
          </a:xfrm>
          <a:custGeom>
            <a:avLst/>
            <a:gdLst/>
            <a:ahLst/>
            <a:cxnLst/>
            <a:rect r="r" b="b" t="t" l="l"/>
            <a:pathLst>
              <a:path h="2715287" w="2824746">
                <a:moveTo>
                  <a:pt x="0" y="0"/>
                </a:moveTo>
                <a:lnTo>
                  <a:pt x="2824746" y="0"/>
                </a:lnTo>
                <a:lnTo>
                  <a:pt x="2824746" y="2715287"/>
                </a:lnTo>
                <a:lnTo>
                  <a:pt x="0" y="2715287"/>
                </a:lnTo>
                <a:lnTo>
                  <a:pt x="0" y="0"/>
                </a:lnTo>
                <a:close/>
              </a:path>
            </a:pathLst>
          </a:custGeom>
          <a:blipFill>
            <a:blip r:embed="rId27"/>
            <a:stretch>
              <a:fillRect l="0" t="0" r="0" b="0"/>
            </a:stretch>
          </a:blipFill>
        </p:spPr>
      </p:sp>
      <p:sp>
        <p:nvSpPr>
          <p:cNvPr name="Freeform 60" id="60"/>
          <p:cNvSpPr/>
          <p:nvPr/>
        </p:nvSpPr>
        <p:spPr>
          <a:xfrm flipH="false" flipV="false" rot="-269914">
            <a:off x="361697" y="7485967"/>
            <a:ext cx="2565881" cy="2843082"/>
          </a:xfrm>
          <a:custGeom>
            <a:avLst/>
            <a:gdLst/>
            <a:ahLst/>
            <a:cxnLst/>
            <a:rect r="r" b="b" t="t" l="l"/>
            <a:pathLst>
              <a:path h="2843082" w="2565881">
                <a:moveTo>
                  <a:pt x="0" y="0"/>
                </a:moveTo>
                <a:lnTo>
                  <a:pt x="2565881" y="0"/>
                </a:lnTo>
                <a:lnTo>
                  <a:pt x="2565881" y="2843081"/>
                </a:lnTo>
                <a:lnTo>
                  <a:pt x="0" y="2843081"/>
                </a:lnTo>
                <a:lnTo>
                  <a:pt x="0" y="0"/>
                </a:lnTo>
                <a:close/>
              </a:path>
            </a:pathLst>
          </a:custGeom>
          <a:blipFill>
            <a:blip r:embed="rId28"/>
            <a:stretch>
              <a:fillRect l="0" t="0" r="0" b="0"/>
            </a:stretch>
          </a:blipFill>
        </p:spPr>
      </p:sp>
      <p:sp>
        <p:nvSpPr>
          <p:cNvPr name="Freeform 61" id="61"/>
          <p:cNvSpPr/>
          <p:nvPr/>
        </p:nvSpPr>
        <p:spPr>
          <a:xfrm flipH="false" flipV="false" rot="0">
            <a:off x="12612087" y="10950896"/>
            <a:ext cx="2093645" cy="2714612"/>
          </a:xfrm>
          <a:custGeom>
            <a:avLst/>
            <a:gdLst/>
            <a:ahLst/>
            <a:cxnLst/>
            <a:rect r="r" b="b" t="t" l="l"/>
            <a:pathLst>
              <a:path h="2714612" w="2093645">
                <a:moveTo>
                  <a:pt x="0" y="0"/>
                </a:moveTo>
                <a:lnTo>
                  <a:pt x="2093645" y="0"/>
                </a:lnTo>
                <a:lnTo>
                  <a:pt x="2093645" y="2714613"/>
                </a:lnTo>
                <a:lnTo>
                  <a:pt x="0" y="2714613"/>
                </a:lnTo>
                <a:lnTo>
                  <a:pt x="0" y="0"/>
                </a:lnTo>
                <a:close/>
              </a:path>
            </a:pathLst>
          </a:custGeom>
          <a:blipFill>
            <a:blip r:embed="rId29"/>
            <a:stretch>
              <a:fillRect l="0" t="0" r="0" b="0"/>
            </a:stretch>
          </a:blipFill>
        </p:spPr>
      </p:sp>
      <p:sp>
        <p:nvSpPr>
          <p:cNvPr name="Freeform 62" id="62"/>
          <p:cNvSpPr/>
          <p:nvPr/>
        </p:nvSpPr>
        <p:spPr>
          <a:xfrm flipH="true" flipV="false" rot="-7761918">
            <a:off x="12685766" y="4565112"/>
            <a:ext cx="1844468" cy="2910403"/>
          </a:xfrm>
          <a:custGeom>
            <a:avLst/>
            <a:gdLst/>
            <a:ahLst/>
            <a:cxnLst/>
            <a:rect r="r" b="b" t="t" l="l"/>
            <a:pathLst>
              <a:path h="2910403" w="1844468">
                <a:moveTo>
                  <a:pt x="1844468" y="0"/>
                </a:moveTo>
                <a:lnTo>
                  <a:pt x="0" y="0"/>
                </a:lnTo>
                <a:lnTo>
                  <a:pt x="0" y="2910403"/>
                </a:lnTo>
                <a:lnTo>
                  <a:pt x="1844468" y="2910403"/>
                </a:lnTo>
                <a:lnTo>
                  <a:pt x="1844468" y="0"/>
                </a:lnTo>
                <a:close/>
              </a:path>
            </a:pathLst>
          </a:custGeom>
          <a:blipFill>
            <a:blip r:embed="rId30"/>
            <a:stretch>
              <a:fillRect l="0" t="0" r="0" b="0"/>
            </a:stretch>
          </a:blipFill>
        </p:spPr>
      </p:sp>
      <p:sp>
        <p:nvSpPr>
          <p:cNvPr name="Freeform 63" id="63"/>
          <p:cNvSpPr/>
          <p:nvPr/>
        </p:nvSpPr>
        <p:spPr>
          <a:xfrm flipH="false" flipV="false" rot="805803">
            <a:off x="10217005" y="16684667"/>
            <a:ext cx="2834386" cy="2051387"/>
          </a:xfrm>
          <a:custGeom>
            <a:avLst/>
            <a:gdLst/>
            <a:ahLst/>
            <a:cxnLst/>
            <a:rect r="r" b="b" t="t" l="l"/>
            <a:pathLst>
              <a:path h="2051387" w="2834386">
                <a:moveTo>
                  <a:pt x="0" y="0"/>
                </a:moveTo>
                <a:lnTo>
                  <a:pt x="2834385" y="0"/>
                </a:lnTo>
                <a:lnTo>
                  <a:pt x="2834385" y="2051386"/>
                </a:lnTo>
                <a:lnTo>
                  <a:pt x="0" y="2051386"/>
                </a:lnTo>
                <a:lnTo>
                  <a:pt x="0" y="0"/>
                </a:lnTo>
                <a:close/>
              </a:path>
            </a:pathLst>
          </a:custGeom>
          <a:blipFill>
            <a:blip r:embed="rId31"/>
            <a:stretch>
              <a:fillRect l="0" t="0" r="0" b="0"/>
            </a:stretch>
          </a:blipFill>
        </p:spPr>
      </p:sp>
      <p:sp>
        <p:nvSpPr>
          <p:cNvPr name="Freeform 64" id="64"/>
          <p:cNvSpPr/>
          <p:nvPr/>
        </p:nvSpPr>
        <p:spPr>
          <a:xfrm flipH="false" flipV="false" rot="645530">
            <a:off x="654014" y="678994"/>
            <a:ext cx="3122105" cy="3884424"/>
          </a:xfrm>
          <a:custGeom>
            <a:avLst/>
            <a:gdLst/>
            <a:ahLst/>
            <a:cxnLst/>
            <a:rect r="r" b="b" t="t" l="l"/>
            <a:pathLst>
              <a:path h="3884424" w="3122105">
                <a:moveTo>
                  <a:pt x="0" y="0"/>
                </a:moveTo>
                <a:lnTo>
                  <a:pt x="3122106" y="0"/>
                </a:lnTo>
                <a:lnTo>
                  <a:pt x="3122106" y="3884423"/>
                </a:lnTo>
                <a:lnTo>
                  <a:pt x="0" y="3884423"/>
                </a:lnTo>
                <a:lnTo>
                  <a:pt x="0" y="0"/>
                </a:lnTo>
                <a:close/>
              </a:path>
            </a:pathLst>
          </a:custGeom>
          <a:blipFill>
            <a:blip r:embed="rId32"/>
            <a:stretch>
              <a:fillRect l="0" t="0" r="0" b="0"/>
            </a:stretch>
          </a:blipFill>
        </p:spPr>
      </p:sp>
      <p:sp>
        <p:nvSpPr>
          <p:cNvPr name="Freeform 65" id="65"/>
          <p:cNvSpPr/>
          <p:nvPr/>
        </p:nvSpPr>
        <p:spPr>
          <a:xfrm flipH="true" flipV="false" rot="0">
            <a:off x="10437018" y="3353795"/>
            <a:ext cx="1765628" cy="2010550"/>
          </a:xfrm>
          <a:custGeom>
            <a:avLst/>
            <a:gdLst/>
            <a:ahLst/>
            <a:cxnLst/>
            <a:rect r="r" b="b" t="t" l="l"/>
            <a:pathLst>
              <a:path h="2010550" w="1765628">
                <a:moveTo>
                  <a:pt x="1765629" y="0"/>
                </a:moveTo>
                <a:lnTo>
                  <a:pt x="0" y="0"/>
                </a:lnTo>
                <a:lnTo>
                  <a:pt x="0" y="2010550"/>
                </a:lnTo>
                <a:lnTo>
                  <a:pt x="1765629" y="2010550"/>
                </a:lnTo>
                <a:lnTo>
                  <a:pt x="1765629" y="0"/>
                </a:lnTo>
                <a:close/>
              </a:path>
            </a:pathLst>
          </a:custGeom>
          <a:blipFill>
            <a:blip r:embed="rId33">
              <a:extLst>
                <a:ext uri="{96DAC541-7B7A-43D3-8B79-37D633B846F1}">
                  <asvg:svgBlip xmlns:asvg="http://schemas.microsoft.com/office/drawing/2016/SVG/main" r:embed="rId3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6" id="66"/>
          <p:cNvSpPr/>
          <p:nvPr/>
        </p:nvSpPr>
        <p:spPr>
          <a:xfrm flipH="true" flipV="false" rot="-1007847">
            <a:off x="9541771" y="4771076"/>
            <a:ext cx="805294" cy="917001"/>
          </a:xfrm>
          <a:custGeom>
            <a:avLst/>
            <a:gdLst/>
            <a:ahLst/>
            <a:cxnLst/>
            <a:rect r="r" b="b" t="t" l="l"/>
            <a:pathLst>
              <a:path h="917001" w="805294">
                <a:moveTo>
                  <a:pt x="805293" y="0"/>
                </a:moveTo>
                <a:lnTo>
                  <a:pt x="0" y="0"/>
                </a:lnTo>
                <a:lnTo>
                  <a:pt x="0" y="917001"/>
                </a:lnTo>
                <a:lnTo>
                  <a:pt x="805293" y="917001"/>
                </a:lnTo>
                <a:lnTo>
                  <a:pt x="805293" y="0"/>
                </a:lnTo>
                <a:close/>
              </a:path>
            </a:pathLst>
          </a:custGeom>
          <a:blipFill>
            <a:blip r:embed="rId35">
              <a:extLst>
                <a:ext uri="{96DAC541-7B7A-43D3-8B79-37D633B846F1}">
                  <asvg:svgBlip xmlns:asvg="http://schemas.microsoft.com/office/drawing/2016/SVG/main" r:embed="rId3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7" id="67"/>
          <p:cNvSpPr/>
          <p:nvPr/>
        </p:nvSpPr>
        <p:spPr>
          <a:xfrm flipH="false" flipV="false" rot="0">
            <a:off x="500088" y="11210198"/>
            <a:ext cx="1428782" cy="1626977"/>
          </a:xfrm>
          <a:custGeom>
            <a:avLst/>
            <a:gdLst/>
            <a:ahLst/>
            <a:cxnLst/>
            <a:rect r="r" b="b" t="t" l="l"/>
            <a:pathLst>
              <a:path h="1626977" w="1428782">
                <a:moveTo>
                  <a:pt x="0" y="0"/>
                </a:moveTo>
                <a:lnTo>
                  <a:pt x="1428781" y="0"/>
                </a:lnTo>
                <a:lnTo>
                  <a:pt x="1428781" y="1626977"/>
                </a:lnTo>
                <a:lnTo>
                  <a:pt x="0" y="1626977"/>
                </a:lnTo>
                <a:lnTo>
                  <a:pt x="0" y="0"/>
                </a:lnTo>
                <a:close/>
              </a:path>
            </a:pathLst>
          </a:custGeom>
          <a:blipFill>
            <a:blip r:embed="rId37">
              <a:extLst>
                <a:ext uri="{96DAC541-7B7A-43D3-8B79-37D633B846F1}">
                  <asvg:svgBlip xmlns:asvg="http://schemas.microsoft.com/office/drawing/2016/SVG/main" r:embed="rId3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8" id="68"/>
          <p:cNvSpPr/>
          <p:nvPr/>
        </p:nvSpPr>
        <p:spPr>
          <a:xfrm flipH="true" flipV="false" rot="521488">
            <a:off x="1590911" y="19126935"/>
            <a:ext cx="948909" cy="1080538"/>
          </a:xfrm>
          <a:custGeom>
            <a:avLst/>
            <a:gdLst/>
            <a:ahLst/>
            <a:cxnLst/>
            <a:rect r="r" b="b" t="t" l="l"/>
            <a:pathLst>
              <a:path h="1080538" w="948909">
                <a:moveTo>
                  <a:pt x="948909" y="0"/>
                </a:moveTo>
                <a:lnTo>
                  <a:pt x="0" y="0"/>
                </a:lnTo>
                <a:lnTo>
                  <a:pt x="0" y="1080538"/>
                </a:lnTo>
                <a:lnTo>
                  <a:pt x="948909" y="1080538"/>
                </a:lnTo>
                <a:lnTo>
                  <a:pt x="948909" y="0"/>
                </a:lnTo>
                <a:close/>
              </a:path>
            </a:pathLst>
          </a:custGeom>
          <a:blipFill>
            <a:blip r:embed="rId39">
              <a:extLst>
                <a:ext uri="{96DAC541-7B7A-43D3-8B79-37D633B846F1}">
                  <asvg:svgBlip xmlns:asvg="http://schemas.microsoft.com/office/drawing/2016/SVG/main" r:embed="rId4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9" id="69"/>
          <p:cNvSpPr/>
          <p:nvPr/>
        </p:nvSpPr>
        <p:spPr>
          <a:xfrm flipH="true" flipV="false" rot="0">
            <a:off x="13557091" y="16967707"/>
            <a:ext cx="918500" cy="1045911"/>
          </a:xfrm>
          <a:custGeom>
            <a:avLst/>
            <a:gdLst/>
            <a:ahLst/>
            <a:cxnLst/>
            <a:rect r="r" b="b" t="t" l="l"/>
            <a:pathLst>
              <a:path h="1045911" w="918500">
                <a:moveTo>
                  <a:pt x="918500" y="0"/>
                </a:moveTo>
                <a:lnTo>
                  <a:pt x="0" y="0"/>
                </a:lnTo>
                <a:lnTo>
                  <a:pt x="0" y="1045911"/>
                </a:lnTo>
                <a:lnTo>
                  <a:pt x="918500" y="1045911"/>
                </a:lnTo>
                <a:lnTo>
                  <a:pt x="918500" y="0"/>
                </a:lnTo>
                <a:close/>
              </a:path>
            </a:pathLst>
          </a:custGeom>
          <a:blipFill>
            <a:blip r:embed="rId41">
              <a:extLst>
                <a:ext uri="{96DAC541-7B7A-43D3-8B79-37D633B846F1}">
                  <asvg:svgBlip xmlns:asvg="http://schemas.microsoft.com/office/drawing/2016/SVG/main" r:embed="rId4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0" id="70"/>
          <p:cNvSpPr/>
          <p:nvPr/>
        </p:nvSpPr>
        <p:spPr>
          <a:xfrm flipH="false" flipV="false" rot="312467">
            <a:off x="1971364" y="10771965"/>
            <a:ext cx="769696" cy="876466"/>
          </a:xfrm>
          <a:custGeom>
            <a:avLst/>
            <a:gdLst/>
            <a:ahLst/>
            <a:cxnLst/>
            <a:rect r="r" b="b" t="t" l="l"/>
            <a:pathLst>
              <a:path h="876466" w="769696">
                <a:moveTo>
                  <a:pt x="0" y="0"/>
                </a:moveTo>
                <a:lnTo>
                  <a:pt x="769696" y="0"/>
                </a:lnTo>
                <a:lnTo>
                  <a:pt x="769696" y="876466"/>
                </a:lnTo>
                <a:lnTo>
                  <a:pt x="0" y="876466"/>
                </a:lnTo>
                <a:lnTo>
                  <a:pt x="0" y="0"/>
                </a:lnTo>
                <a:close/>
              </a:path>
            </a:pathLst>
          </a:custGeom>
          <a:blipFill>
            <a:blip r:embed="rId33">
              <a:extLst>
                <a:ext uri="{96DAC541-7B7A-43D3-8B79-37D633B846F1}">
                  <asvg:svgBlip xmlns:asvg="http://schemas.microsoft.com/office/drawing/2016/SVG/main" r:embed="rId3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1" id="71"/>
          <p:cNvSpPr/>
          <p:nvPr/>
        </p:nvSpPr>
        <p:spPr>
          <a:xfrm flipH="false" flipV="false" rot="430704">
            <a:off x="7790003" y="11228483"/>
            <a:ext cx="4498258" cy="883775"/>
          </a:xfrm>
          <a:custGeom>
            <a:avLst/>
            <a:gdLst/>
            <a:ahLst/>
            <a:cxnLst/>
            <a:rect r="r" b="b" t="t" l="l"/>
            <a:pathLst>
              <a:path h="883775" w="4498258">
                <a:moveTo>
                  <a:pt x="0" y="0"/>
                </a:moveTo>
                <a:lnTo>
                  <a:pt x="4498258" y="0"/>
                </a:lnTo>
                <a:lnTo>
                  <a:pt x="4498258" y="883775"/>
                </a:lnTo>
                <a:lnTo>
                  <a:pt x="0" y="883775"/>
                </a:lnTo>
                <a:lnTo>
                  <a:pt x="0" y="0"/>
                </a:lnTo>
                <a:close/>
              </a:path>
            </a:pathLst>
          </a:custGeom>
          <a:blipFill>
            <a:blip r:embed="rId43">
              <a:extLst>
                <a:ext uri="{96DAC541-7B7A-43D3-8B79-37D633B846F1}">
                  <asvg:svgBlip xmlns:asvg="http://schemas.microsoft.com/office/drawing/2016/SVG/main" r:embed="rId4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2" id="72"/>
          <p:cNvSpPr/>
          <p:nvPr/>
        </p:nvSpPr>
        <p:spPr>
          <a:xfrm flipH="false" flipV="false" rot="-262906">
            <a:off x="3408366" y="8175750"/>
            <a:ext cx="4840361" cy="586894"/>
          </a:xfrm>
          <a:custGeom>
            <a:avLst/>
            <a:gdLst/>
            <a:ahLst/>
            <a:cxnLst/>
            <a:rect r="r" b="b" t="t" l="l"/>
            <a:pathLst>
              <a:path h="586894" w="4840361">
                <a:moveTo>
                  <a:pt x="0" y="0"/>
                </a:moveTo>
                <a:lnTo>
                  <a:pt x="4840361" y="0"/>
                </a:lnTo>
                <a:lnTo>
                  <a:pt x="4840361" y="586893"/>
                </a:lnTo>
                <a:lnTo>
                  <a:pt x="0" y="586893"/>
                </a:lnTo>
                <a:lnTo>
                  <a:pt x="0" y="0"/>
                </a:lnTo>
                <a:close/>
              </a:path>
            </a:pathLst>
          </a:custGeom>
          <a:blipFill>
            <a:blip r:embed="rId45">
              <a:extLst>
                <a:ext uri="{96DAC541-7B7A-43D3-8B79-37D633B846F1}">
                  <asvg:svgBlip xmlns:asvg="http://schemas.microsoft.com/office/drawing/2016/SVG/main" r:embed="rId4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3" id="73"/>
          <p:cNvSpPr/>
          <p:nvPr/>
        </p:nvSpPr>
        <p:spPr>
          <a:xfrm flipH="false" flipV="false" rot="752575">
            <a:off x="3323447" y="13748266"/>
            <a:ext cx="1157179" cy="1148500"/>
          </a:xfrm>
          <a:custGeom>
            <a:avLst/>
            <a:gdLst/>
            <a:ahLst/>
            <a:cxnLst/>
            <a:rect r="r" b="b" t="t" l="l"/>
            <a:pathLst>
              <a:path h="1148500" w="1157179">
                <a:moveTo>
                  <a:pt x="0" y="0"/>
                </a:moveTo>
                <a:lnTo>
                  <a:pt x="1157179" y="0"/>
                </a:lnTo>
                <a:lnTo>
                  <a:pt x="1157179" y="1148500"/>
                </a:lnTo>
                <a:lnTo>
                  <a:pt x="0" y="1148500"/>
                </a:lnTo>
                <a:lnTo>
                  <a:pt x="0" y="0"/>
                </a:lnTo>
                <a:close/>
              </a:path>
            </a:pathLst>
          </a:custGeom>
          <a:blipFill>
            <a:blip r:embed="rId47">
              <a:extLst>
                <a:ext uri="{96DAC541-7B7A-43D3-8B79-37D633B846F1}">
                  <asvg:svgBlip xmlns:asvg="http://schemas.microsoft.com/office/drawing/2016/SVG/main" r:embed="rId4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4" id="74"/>
          <p:cNvSpPr txBox="true"/>
          <p:nvPr/>
        </p:nvSpPr>
        <p:spPr>
          <a:xfrm rot="-115488">
            <a:off x="4037154" y="158068"/>
            <a:ext cx="6943648" cy="30510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5"/>
              </a:lnSpc>
            </a:pPr>
            <a:r>
              <a:rPr lang="en-US" sz="15996">
                <a:solidFill>
                  <a:srgbClr val="FFFFFF"/>
                </a:solidFill>
                <a:latin typeface="Ballpoint"/>
                <a:ea typeface="Ballpoint"/>
                <a:cs typeface="Ballpoint"/>
                <a:sym typeface="Ballpoint"/>
              </a:rPr>
              <a:t>REGLAS DEL </a:t>
            </a:r>
          </a:p>
        </p:txBody>
      </p:sp>
      <p:sp>
        <p:nvSpPr>
          <p:cNvPr name="TextBox 75" id="75"/>
          <p:cNvSpPr txBox="true"/>
          <p:nvPr/>
        </p:nvSpPr>
        <p:spPr>
          <a:xfrm rot="93641">
            <a:off x="5747088" y="2337685"/>
            <a:ext cx="3445299" cy="23761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408"/>
              </a:lnSpc>
            </a:pPr>
            <a:r>
              <a:rPr lang="en-US" sz="12434">
                <a:solidFill>
                  <a:srgbClr val="FFFFFF"/>
                </a:solidFill>
                <a:latin typeface="Ballpoint"/>
                <a:ea typeface="Ballpoint"/>
                <a:cs typeface="Ballpoint"/>
                <a:sym typeface="Ballpoint"/>
              </a:rPr>
              <a:t>AULA</a:t>
            </a:r>
          </a:p>
        </p:txBody>
      </p:sp>
      <p:sp>
        <p:nvSpPr>
          <p:cNvPr name="TextBox 76" id="76"/>
          <p:cNvSpPr txBox="true"/>
          <p:nvPr/>
        </p:nvSpPr>
        <p:spPr>
          <a:xfrm rot="-115488">
            <a:off x="1632996" y="4785197"/>
            <a:ext cx="5199767" cy="16661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94"/>
              </a:lnSpc>
            </a:pPr>
            <a:r>
              <a:rPr lang="en-US" sz="8781">
                <a:solidFill>
                  <a:srgbClr val="FFFFFF"/>
                </a:solidFill>
                <a:latin typeface="Ballpoint"/>
                <a:ea typeface="Ballpoint"/>
                <a:cs typeface="Ballpoint"/>
                <a:sym typeface="Ballpoint"/>
              </a:rPr>
              <a:t>ESCUCHAR</a:t>
            </a:r>
          </a:p>
        </p:txBody>
      </p:sp>
      <p:sp>
        <p:nvSpPr>
          <p:cNvPr name="TextBox 77" id="77"/>
          <p:cNvSpPr txBox="true"/>
          <p:nvPr/>
        </p:nvSpPr>
        <p:spPr>
          <a:xfrm rot="-61605">
            <a:off x="3199747" y="6347738"/>
            <a:ext cx="8522997" cy="10004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7330"/>
              </a:lnSpc>
            </a:pPr>
            <a:r>
              <a:rPr lang="en-US" sz="5236">
                <a:solidFill>
                  <a:srgbClr val="545454"/>
                </a:solidFill>
                <a:latin typeface="Ballpoint"/>
                <a:ea typeface="Ballpoint"/>
                <a:cs typeface="Ballpoint"/>
                <a:sym typeface="Ballpoint"/>
              </a:rPr>
              <a:t>Escuchar a mis Seños y compañeros</a:t>
            </a:r>
          </a:p>
        </p:txBody>
      </p:sp>
      <p:sp>
        <p:nvSpPr>
          <p:cNvPr name="TextBox 78" id="78"/>
          <p:cNvSpPr txBox="true"/>
          <p:nvPr/>
        </p:nvSpPr>
        <p:spPr>
          <a:xfrm rot="69445">
            <a:off x="8922512" y="7834535"/>
            <a:ext cx="5199767" cy="11599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515"/>
              </a:lnSpc>
            </a:pPr>
            <a:r>
              <a:rPr lang="en-US" sz="6082">
                <a:solidFill>
                  <a:srgbClr val="FFFFFF"/>
                </a:solidFill>
                <a:latin typeface="Ballpoint"/>
                <a:ea typeface="Ballpoint"/>
                <a:cs typeface="Ballpoint"/>
                <a:sym typeface="Ballpoint"/>
              </a:rPr>
              <a:t> HABLAR CON RESPETO</a:t>
            </a:r>
          </a:p>
        </p:txBody>
      </p:sp>
      <p:sp>
        <p:nvSpPr>
          <p:cNvPr name="TextBox 79" id="79"/>
          <p:cNvSpPr txBox="true"/>
          <p:nvPr/>
        </p:nvSpPr>
        <p:spPr>
          <a:xfrm rot="0">
            <a:off x="2932284" y="9151171"/>
            <a:ext cx="10675716" cy="21212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030"/>
              </a:lnSpc>
            </a:pPr>
            <a:r>
              <a:rPr lang="en-US" sz="5736">
                <a:solidFill>
                  <a:srgbClr val="545454"/>
                </a:solidFill>
                <a:latin typeface="Ballpoint"/>
                <a:ea typeface="Ballpoint"/>
                <a:cs typeface="Ballpoint"/>
                <a:sym typeface="Ballpoint"/>
              </a:rPr>
              <a:t>Hablamos sin gritar en el aula</a:t>
            </a:r>
          </a:p>
          <a:p>
            <a:pPr algn="l">
              <a:lnSpc>
                <a:spcPts val="8030"/>
              </a:lnSpc>
            </a:pPr>
          </a:p>
        </p:txBody>
      </p:sp>
      <p:sp>
        <p:nvSpPr>
          <p:cNvPr name="TextBox 80" id="80"/>
          <p:cNvSpPr txBox="true"/>
          <p:nvPr/>
        </p:nvSpPr>
        <p:spPr>
          <a:xfrm rot="0">
            <a:off x="2507085" y="12367494"/>
            <a:ext cx="9969693" cy="7757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90"/>
              </a:lnSpc>
            </a:pPr>
            <a:r>
              <a:rPr lang="en-US" sz="4136">
                <a:solidFill>
                  <a:srgbClr val="545454"/>
                </a:solidFill>
                <a:latin typeface="Ballpoint"/>
                <a:ea typeface="Ballpoint"/>
                <a:cs typeface="Ballpoint"/>
                <a:sym typeface="Ballpoint"/>
              </a:rPr>
              <a:t>Mantenemos limpio y ordenado nuestro lugar</a:t>
            </a:r>
          </a:p>
        </p:txBody>
      </p:sp>
      <p:sp>
        <p:nvSpPr>
          <p:cNvPr name="TextBox 81" id="81"/>
          <p:cNvSpPr txBox="true"/>
          <p:nvPr/>
        </p:nvSpPr>
        <p:spPr>
          <a:xfrm rot="-115488">
            <a:off x="3717210" y="10842081"/>
            <a:ext cx="3182850" cy="15411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79"/>
              </a:lnSpc>
            </a:pPr>
            <a:r>
              <a:rPr lang="en-US" sz="4199">
                <a:solidFill>
                  <a:srgbClr val="FFFFFF"/>
                </a:solidFill>
                <a:latin typeface="Ballpoint"/>
                <a:ea typeface="Ballpoint"/>
                <a:cs typeface="Ballpoint"/>
                <a:sym typeface="Ballpoint"/>
              </a:rPr>
              <a:t>MANTENER LIMPIO MI LUGAR</a:t>
            </a:r>
          </a:p>
        </p:txBody>
      </p:sp>
      <p:sp>
        <p:nvSpPr>
          <p:cNvPr name="TextBox 82" id="82"/>
          <p:cNvSpPr txBox="true"/>
          <p:nvPr/>
        </p:nvSpPr>
        <p:spPr>
          <a:xfrm rot="69445">
            <a:off x="7037455" y="13725350"/>
            <a:ext cx="6612034" cy="16661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94"/>
              </a:lnSpc>
            </a:pPr>
            <a:r>
              <a:rPr lang="en-US" sz="8781">
                <a:solidFill>
                  <a:srgbClr val="FFFFFF"/>
                </a:solidFill>
                <a:latin typeface="Ballpoint"/>
                <a:ea typeface="Ballpoint"/>
                <a:cs typeface="Ballpoint"/>
                <a:sym typeface="Ballpoint"/>
              </a:rPr>
              <a:t>JUGAR SIN PELEAR</a:t>
            </a:r>
          </a:p>
        </p:txBody>
      </p:sp>
      <p:sp>
        <p:nvSpPr>
          <p:cNvPr name="TextBox 83" id="83"/>
          <p:cNvSpPr txBox="true"/>
          <p:nvPr/>
        </p:nvSpPr>
        <p:spPr>
          <a:xfrm rot="-115488">
            <a:off x="1044671" y="16784106"/>
            <a:ext cx="6678589" cy="16661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94"/>
              </a:lnSpc>
            </a:pPr>
            <a:r>
              <a:rPr lang="en-US" sz="8781">
                <a:solidFill>
                  <a:srgbClr val="FFFFFF"/>
                </a:solidFill>
                <a:latin typeface="Ballpoint"/>
                <a:ea typeface="Ballpoint"/>
                <a:cs typeface="Ballpoint"/>
                <a:sym typeface="Ballpoint"/>
              </a:rPr>
              <a:t>PARTICIPAR</a:t>
            </a:r>
          </a:p>
        </p:txBody>
      </p:sp>
      <p:sp>
        <p:nvSpPr>
          <p:cNvPr name="TextBox 84" id="84"/>
          <p:cNvSpPr txBox="true"/>
          <p:nvPr/>
        </p:nvSpPr>
        <p:spPr>
          <a:xfrm rot="0">
            <a:off x="3119770" y="18635583"/>
            <a:ext cx="10541786" cy="8728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90"/>
              </a:lnSpc>
            </a:pPr>
            <a:r>
              <a:rPr lang="en-US" sz="4636">
                <a:solidFill>
                  <a:srgbClr val="545454"/>
                </a:solidFill>
                <a:latin typeface="Ballpoint"/>
                <a:ea typeface="Ballpoint"/>
                <a:cs typeface="Ballpoint"/>
                <a:sym typeface="Ballpoint"/>
              </a:rPr>
              <a:t>Levantamos la mano para hablar</a:t>
            </a:r>
          </a:p>
        </p:txBody>
      </p:sp>
      <p:sp>
        <p:nvSpPr>
          <p:cNvPr name="Freeform 85" id="85"/>
          <p:cNvSpPr/>
          <p:nvPr/>
        </p:nvSpPr>
        <p:spPr>
          <a:xfrm flipH="false" flipV="false" rot="-647241">
            <a:off x="13845769" y="285462"/>
            <a:ext cx="904423" cy="897640"/>
          </a:xfrm>
          <a:custGeom>
            <a:avLst/>
            <a:gdLst/>
            <a:ahLst/>
            <a:cxnLst/>
            <a:rect r="r" b="b" t="t" l="l"/>
            <a:pathLst>
              <a:path h="897640" w="904423">
                <a:moveTo>
                  <a:pt x="0" y="0"/>
                </a:moveTo>
                <a:lnTo>
                  <a:pt x="904423" y="0"/>
                </a:lnTo>
                <a:lnTo>
                  <a:pt x="904423" y="897639"/>
                </a:lnTo>
                <a:lnTo>
                  <a:pt x="0" y="897639"/>
                </a:lnTo>
                <a:lnTo>
                  <a:pt x="0" y="0"/>
                </a:lnTo>
                <a:close/>
              </a:path>
            </a:pathLst>
          </a:custGeom>
          <a:blipFill>
            <a:blip r:embed="rId49">
              <a:extLst>
                <a:ext uri="{96DAC541-7B7A-43D3-8B79-37D633B846F1}">
                  <asvg:svgBlip xmlns:asvg="http://schemas.microsoft.com/office/drawing/2016/SVG/main" r:embed="rId50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EE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137843" y="4656977"/>
            <a:ext cx="12844315" cy="1849303"/>
            <a:chOff x="0" y="0"/>
            <a:chExt cx="3084579" cy="44411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084579" cy="444113"/>
            </a:xfrm>
            <a:custGeom>
              <a:avLst/>
              <a:gdLst/>
              <a:ahLst/>
              <a:cxnLst/>
              <a:rect r="r" b="b" t="t" l="l"/>
              <a:pathLst>
                <a:path h="444113" w="3084579">
                  <a:moveTo>
                    <a:pt x="10247" y="0"/>
                  </a:moveTo>
                  <a:lnTo>
                    <a:pt x="3074332" y="0"/>
                  </a:lnTo>
                  <a:cubicBezTo>
                    <a:pt x="3079991" y="0"/>
                    <a:pt x="3084579" y="4588"/>
                    <a:pt x="3084579" y="10247"/>
                  </a:cubicBezTo>
                  <a:lnTo>
                    <a:pt x="3084579" y="433866"/>
                  </a:lnTo>
                  <a:cubicBezTo>
                    <a:pt x="3084579" y="436583"/>
                    <a:pt x="3083499" y="439190"/>
                    <a:pt x="3081578" y="441111"/>
                  </a:cubicBezTo>
                  <a:cubicBezTo>
                    <a:pt x="3079656" y="443033"/>
                    <a:pt x="3077050" y="444113"/>
                    <a:pt x="3074332" y="444113"/>
                  </a:cubicBezTo>
                  <a:lnTo>
                    <a:pt x="10247" y="444113"/>
                  </a:lnTo>
                  <a:cubicBezTo>
                    <a:pt x="7529" y="444113"/>
                    <a:pt x="4923" y="443033"/>
                    <a:pt x="3001" y="441111"/>
                  </a:cubicBezTo>
                  <a:cubicBezTo>
                    <a:pt x="1080" y="439190"/>
                    <a:pt x="0" y="436583"/>
                    <a:pt x="0" y="433866"/>
                  </a:cubicBezTo>
                  <a:lnTo>
                    <a:pt x="0" y="10247"/>
                  </a:lnTo>
                  <a:cubicBezTo>
                    <a:pt x="0" y="7529"/>
                    <a:pt x="1080" y="4923"/>
                    <a:pt x="3001" y="3001"/>
                  </a:cubicBezTo>
                  <a:cubicBezTo>
                    <a:pt x="4923" y="1080"/>
                    <a:pt x="7529" y="0"/>
                    <a:pt x="10247" y="0"/>
                  </a:cubicBez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66675"/>
              <a:ext cx="3084579" cy="51078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0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137843" y="7007003"/>
            <a:ext cx="12844315" cy="1849303"/>
            <a:chOff x="0" y="0"/>
            <a:chExt cx="3084579" cy="44411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084579" cy="444113"/>
            </a:xfrm>
            <a:custGeom>
              <a:avLst/>
              <a:gdLst/>
              <a:ahLst/>
              <a:cxnLst/>
              <a:rect r="r" b="b" t="t" l="l"/>
              <a:pathLst>
                <a:path h="444113" w="3084579">
                  <a:moveTo>
                    <a:pt x="10247" y="0"/>
                  </a:moveTo>
                  <a:lnTo>
                    <a:pt x="3074332" y="0"/>
                  </a:lnTo>
                  <a:cubicBezTo>
                    <a:pt x="3079991" y="0"/>
                    <a:pt x="3084579" y="4588"/>
                    <a:pt x="3084579" y="10247"/>
                  </a:cubicBezTo>
                  <a:lnTo>
                    <a:pt x="3084579" y="433866"/>
                  </a:lnTo>
                  <a:cubicBezTo>
                    <a:pt x="3084579" y="436583"/>
                    <a:pt x="3083499" y="439190"/>
                    <a:pt x="3081578" y="441111"/>
                  </a:cubicBezTo>
                  <a:cubicBezTo>
                    <a:pt x="3079656" y="443033"/>
                    <a:pt x="3077050" y="444113"/>
                    <a:pt x="3074332" y="444113"/>
                  </a:cubicBezTo>
                  <a:lnTo>
                    <a:pt x="10247" y="444113"/>
                  </a:lnTo>
                  <a:cubicBezTo>
                    <a:pt x="7529" y="444113"/>
                    <a:pt x="4923" y="443033"/>
                    <a:pt x="3001" y="441111"/>
                  </a:cubicBezTo>
                  <a:cubicBezTo>
                    <a:pt x="1080" y="439190"/>
                    <a:pt x="0" y="436583"/>
                    <a:pt x="0" y="433866"/>
                  </a:cubicBezTo>
                  <a:lnTo>
                    <a:pt x="0" y="10247"/>
                  </a:lnTo>
                  <a:cubicBezTo>
                    <a:pt x="0" y="7529"/>
                    <a:pt x="1080" y="4923"/>
                    <a:pt x="3001" y="3001"/>
                  </a:cubicBezTo>
                  <a:cubicBezTo>
                    <a:pt x="4923" y="1080"/>
                    <a:pt x="7529" y="0"/>
                    <a:pt x="10247" y="0"/>
                  </a:cubicBez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66675"/>
              <a:ext cx="3084579" cy="51078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0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137843" y="9357029"/>
            <a:ext cx="12844315" cy="1849303"/>
            <a:chOff x="0" y="0"/>
            <a:chExt cx="3084579" cy="44411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084579" cy="444113"/>
            </a:xfrm>
            <a:custGeom>
              <a:avLst/>
              <a:gdLst/>
              <a:ahLst/>
              <a:cxnLst/>
              <a:rect r="r" b="b" t="t" l="l"/>
              <a:pathLst>
                <a:path h="444113" w="3084579">
                  <a:moveTo>
                    <a:pt x="10247" y="0"/>
                  </a:moveTo>
                  <a:lnTo>
                    <a:pt x="3074332" y="0"/>
                  </a:lnTo>
                  <a:cubicBezTo>
                    <a:pt x="3079991" y="0"/>
                    <a:pt x="3084579" y="4588"/>
                    <a:pt x="3084579" y="10247"/>
                  </a:cubicBezTo>
                  <a:lnTo>
                    <a:pt x="3084579" y="433866"/>
                  </a:lnTo>
                  <a:cubicBezTo>
                    <a:pt x="3084579" y="436583"/>
                    <a:pt x="3083499" y="439190"/>
                    <a:pt x="3081578" y="441111"/>
                  </a:cubicBezTo>
                  <a:cubicBezTo>
                    <a:pt x="3079656" y="443033"/>
                    <a:pt x="3077050" y="444113"/>
                    <a:pt x="3074332" y="444113"/>
                  </a:cubicBezTo>
                  <a:lnTo>
                    <a:pt x="10247" y="444113"/>
                  </a:lnTo>
                  <a:cubicBezTo>
                    <a:pt x="7529" y="444113"/>
                    <a:pt x="4923" y="443033"/>
                    <a:pt x="3001" y="441111"/>
                  </a:cubicBezTo>
                  <a:cubicBezTo>
                    <a:pt x="1080" y="439190"/>
                    <a:pt x="0" y="436583"/>
                    <a:pt x="0" y="433866"/>
                  </a:cubicBezTo>
                  <a:lnTo>
                    <a:pt x="0" y="10247"/>
                  </a:lnTo>
                  <a:cubicBezTo>
                    <a:pt x="0" y="7529"/>
                    <a:pt x="1080" y="4923"/>
                    <a:pt x="3001" y="3001"/>
                  </a:cubicBezTo>
                  <a:cubicBezTo>
                    <a:pt x="4923" y="1080"/>
                    <a:pt x="7529" y="0"/>
                    <a:pt x="10247" y="0"/>
                  </a:cubicBez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66675"/>
              <a:ext cx="3084579" cy="51078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059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137843" y="11707054"/>
            <a:ext cx="12844315" cy="1849303"/>
            <a:chOff x="0" y="0"/>
            <a:chExt cx="3084579" cy="444113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084579" cy="444113"/>
            </a:xfrm>
            <a:custGeom>
              <a:avLst/>
              <a:gdLst/>
              <a:ahLst/>
              <a:cxnLst/>
              <a:rect r="r" b="b" t="t" l="l"/>
              <a:pathLst>
                <a:path h="444113" w="3084579">
                  <a:moveTo>
                    <a:pt x="10247" y="0"/>
                  </a:moveTo>
                  <a:lnTo>
                    <a:pt x="3074332" y="0"/>
                  </a:lnTo>
                  <a:cubicBezTo>
                    <a:pt x="3079991" y="0"/>
                    <a:pt x="3084579" y="4588"/>
                    <a:pt x="3084579" y="10247"/>
                  </a:cubicBezTo>
                  <a:lnTo>
                    <a:pt x="3084579" y="433866"/>
                  </a:lnTo>
                  <a:cubicBezTo>
                    <a:pt x="3084579" y="436583"/>
                    <a:pt x="3083499" y="439190"/>
                    <a:pt x="3081578" y="441111"/>
                  </a:cubicBezTo>
                  <a:cubicBezTo>
                    <a:pt x="3079656" y="443033"/>
                    <a:pt x="3077050" y="444113"/>
                    <a:pt x="3074332" y="444113"/>
                  </a:cubicBezTo>
                  <a:lnTo>
                    <a:pt x="10247" y="444113"/>
                  </a:lnTo>
                  <a:cubicBezTo>
                    <a:pt x="7529" y="444113"/>
                    <a:pt x="4923" y="443033"/>
                    <a:pt x="3001" y="441111"/>
                  </a:cubicBezTo>
                  <a:cubicBezTo>
                    <a:pt x="1080" y="439190"/>
                    <a:pt x="0" y="436583"/>
                    <a:pt x="0" y="433866"/>
                  </a:cubicBezTo>
                  <a:lnTo>
                    <a:pt x="0" y="10247"/>
                  </a:lnTo>
                  <a:cubicBezTo>
                    <a:pt x="0" y="7529"/>
                    <a:pt x="1080" y="4923"/>
                    <a:pt x="3001" y="3001"/>
                  </a:cubicBezTo>
                  <a:cubicBezTo>
                    <a:pt x="4923" y="1080"/>
                    <a:pt x="7529" y="0"/>
                    <a:pt x="10247" y="0"/>
                  </a:cubicBez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66675"/>
              <a:ext cx="3084579" cy="51078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059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137843" y="14057080"/>
            <a:ext cx="12844315" cy="1849303"/>
            <a:chOff x="0" y="0"/>
            <a:chExt cx="3084579" cy="444113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084579" cy="444113"/>
            </a:xfrm>
            <a:custGeom>
              <a:avLst/>
              <a:gdLst/>
              <a:ahLst/>
              <a:cxnLst/>
              <a:rect r="r" b="b" t="t" l="l"/>
              <a:pathLst>
                <a:path h="444113" w="3084579">
                  <a:moveTo>
                    <a:pt x="10247" y="0"/>
                  </a:moveTo>
                  <a:lnTo>
                    <a:pt x="3074332" y="0"/>
                  </a:lnTo>
                  <a:cubicBezTo>
                    <a:pt x="3079991" y="0"/>
                    <a:pt x="3084579" y="4588"/>
                    <a:pt x="3084579" y="10247"/>
                  </a:cubicBezTo>
                  <a:lnTo>
                    <a:pt x="3084579" y="433866"/>
                  </a:lnTo>
                  <a:cubicBezTo>
                    <a:pt x="3084579" y="436583"/>
                    <a:pt x="3083499" y="439190"/>
                    <a:pt x="3081578" y="441111"/>
                  </a:cubicBezTo>
                  <a:cubicBezTo>
                    <a:pt x="3079656" y="443033"/>
                    <a:pt x="3077050" y="444113"/>
                    <a:pt x="3074332" y="444113"/>
                  </a:cubicBezTo>
                  <a:lnTo>
                    <a:pt x="10247" y="444113"/>
                  </a:lnTo>
                  <a:cubicBezTo>
                    <a:pt x="7529" y="444113"/>
                    <a:pt x="4923" y="443033"/>
                    <a:pt x="3001" y="441111"/>
                  </a:cubicBezTo>
                  <a:cubicBezTo>
                    <a:pt x="1080" y="439190"/>
                    <a:pt x="0" y="436583"/>
                    <a:pt x="0" y="433866"/>
                  </a:cubicBezTo>
                  <a:lnTo>
                    <a:pt x="0" y="10247"/>
                  </a:lnTo>
                  <a:cubicBezTo>
                    <a:pt x="0" y="7529"/>
                    <a:pt x="1080" y="4923"/>
                    <a:pt x="3001" y="3001"/>
                  </a:cubicBezTo>
                  <a:cubicBezTo>
                    <a:pt x="4923" y="1080"/>
                    <a:pt x="7529" y="0"/>
                    <a:pt x="10247" y="0"/>
                  </a:cubicBez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66675"/>
              <a:ext cx="3084579" cy="51078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059"/>
                </a:lnSpc>
              </a:pPr>
            </a:p>
          </p:txBody>
        </p:sp>
      </p:grpSp>
      <p:sp>
        <p:nvSpPr>
          <p:cNvPr name="Freeform 17" id="17"/>
          <p:cNvSpPr/>
          <p:nvPr/>
        </p:nvSpPr>
        <p:spPr>
          <a:xfrm flipH="false" flipV="true" rot="0">
            <a:off x="-1148551" y="16935083"/>
            <a:ext cx="6117396" cy="6094456"/>
          </a:xfrm>
          <a:custGeom>
            <a:avLst/>
            <a:gdLst/>
            <a:ahLst/>
            <a:cxnLst/>
            <a:rect r="r" b="b" t="t" l="l"/>
            <a:pathLst>
              <a:path h="6094456" w="6117396">
                <a:moveTo>
                  <a:pt x="0" y="6094456"/>
                </a:moveTo>
                <a:lnTo>
                  <a:pt x="6117396" y="6094456"/>
                </a:lnTo>
                <a:lnTo>
                  <a:pt x="6117396" y="0"/>
                </a:lnTo>
                <a:lnTo>
                  <a:pt x="0" y="0"/>
                </a:lnTo>
                <a:lnTo>
                  <a:pt x="0" y="6094456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8" id="18"/>
          <p:cNvGrpSpPr/>
          <p:nvPr/>
        </p:nvGrpSpPr>
        <p:grpSpPr>
          <a:xfrm rot="0">
            <a:off x="1137843" y="16407106"/>
            <a:ext cx="12844315" cy="1849303"/>
            <a:chOff x="0" y="0"/>
            <a:chExt cx="3084579" cy="444113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084579" cy="444113"/>
            </a:xfrm>
            <a:custGeom>
              <a:avLst/>
              <a:gdLst/>
              <a:ahLst/>
              <a:cxnLst/>
              <a:rect r="r" b="b" t="t" l="l"/>
              <a:pathLst>
                <a:path h="444113" w="3084579">
                  <a:moveTo>
                    <a:pt x="10247" y="0"/>
                  </a:moveTo>
                  <a:lnTo>
                    <a:pt x="3074332" y="0"/>
                  </a:lnTo>
                  <a:cubicBezTo>
                    <a:pt x="3079991" y="0"/>
                    <a:pt x="3084579" y="4588"/>
                    <a:pt x="3084579" y="10247"/>
                  </a:cubicBezTo>
                  <a:lnTo>
                    <a:pt x="3084579" y="433866"/>
                  </a:lnTo>
                  <a:cubicBezTo>
                    <a:pt x="3084579" y="436583"/>
                    <a:pt x="3083499" y="439190"/>
                    <a:pt x="3081578" y="441111"/>
                  </a:cubicBezTo>
                  <a:cubicBezTo>
                    <a:pt x="3079656" y="443033"/>
                    <a:pt x="3077050" y="444113"/>
                    <a:pt x="3074332" y="444113"/>
                  </a:cubicBezTo>
                  <a:lnTo>
                    <a:pt x="10247" y="444113"/>
                  </a:lnTo>
                  <a:cubicBezTo>
                    <a:pt x="7529" y="444113"/>
                    <a:pt x="4923" y="443033"/>
                    <a:pt x="3001" y="441111"/>
                  </a:cubicBezTo>
                  <a:cubicBezTo>
                    <a:pt x="1080" y="439190"/>
                    <a:pt x="0" y="436583"/>
                    <a:pt x="0" y="433866"/>
                  </a:cubicBezTo>
                  <a:lnTo>
                    <a:pt x="0" y="10247"/>
                  </a:lnTo>
                  <a:cubicBezTo>
                    <a:pt x="0" y="7529"/>
                    <a:pt x="1080" y="4923"/>
                    <a:pt x="3001" y="3001"/>
                  </a:cubicBezTo>
                  <a:cubicBezTo>
                    <a:pt x="4923" y="1080"/>
                    <a:pt x="7529" y="0"/>
                    <a:pt x="10247" y="0"/>
                  </a:cubicBez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66675"/>
              <a:ext cx="3084579" cy="51078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059"/>
                </a:lnSpc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1137843" y="18757131"/>
            <a:ext cx="12844315" cy="1849303"/>
            <a:chOff x="0" y="0"/>
            <a:chExt cx="3084579" cy="444113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3084579" cy="444113"/>
            </a:xfrm>
            <a:custGeom>
              <a:avLst/>
              <a:gdLst/>
              <a:ahLst/>
              <a:cxnLst/>
              <a:rect r="r" b="b" t="t" l="l"/>
              <a:pathLst>
                <a:path h="444113" w="3084579">
                  <a:moveTo>
                    <a:pt x="10247" y="0"/>
                  </a:moveTo>
                  <a:lnTo>
                    <a:pt x="3074332" y="0"/>
                  </a:lnTo>
                  <a:cubicBezTo>
                    <a:pt x="3079991" y="0"/>
                    <a:pt x="3084579" y="4588"/>
                    <a:pt x="3084579" y="10247"/>
                  </a:cubicBezTo>
                  <a:lnTo>
                    <a:pt x="3084579" y="433866"/>
                  </a:lnTo>
                  <a:cubicBezTo>
                    <a:pt x="3084579" y="436583"/>
                    <a:pt x="3083499" y="439190"/>
                    <a:pt x="3081578" y="441111"/>
                  </a:cubicBezTo>
                  <a:cubicBezTo>
                    <a:pt x="3079656" y="443033"/>
                    <a:pt x="3077050" y="444113"/>
                    <a:pt x="3074332" y="444113"/>
                  </a:cubicBezTo>
                  <a:lnTo>
                    <a:pt x="10247" y="444113"/>
                  </a:lnTo>
                  <a:cubicBezTo>
                    <a:pt x="7529" y="444113"/>
                    <a:pt x="4923" y="443033"/>
                    <a:pt x="3001" y="441111"/>
                  </a:cubicBezTo>
                  <a:cubicBezTo>
                    <a:pt x="1080" y="439190"/>
                    <a:pt x="0" y="436583"/>
                    <a:pt x="0" y="433866"/>
                  </a:cubicBezTo>
                  <a:lnTo>
                    <a:pt x="0" y="10247"/>
                  </a:lnTo>
                  <a:cubicBezTo>
                    <a:pt x="0" y="7529"/>
                    <a:pt x="1080" y="4923"/>
                    <a:pt x="3001" y="3001"/>
                  </a:cubicBezTo>
                  <a:cubicBezTo>
                    <a:pt x="4923" y="1080"/>
                    <a:pt x="7529" y="0"/>
                    <a:pt x="10247" y="0"/>
                  </a:cubicBez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name="TextBox 23" id="23"/>
            <p:cNvSpPr txBox="true"/>
            <p:nvPr/>
          </p:nvSpPr>
          <p:spPr>
            <a:xfrm>
              <a:off x="0" y="-66675"/>
              <a:ext cx="3084579" cy="51078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059"/>
                </a:lnSpc>
              </a:pPr>
            </a:p>
          </p:txBody>
        </p:sp>
      </p:grpSp>
      <p:sp>
        <p:nvSpPr>
          <p:cNvPr name="Freeform 24" id="24"/>
          <p:cNvSpPr/>
          <p:nvPr/>
        </p:nvSpPr>
        <p:spPr>
          <a:xfrm flipH="true" flipV="false" rot="0">
            <a:off x="9525316" y="-1003919"/>
            <a:ext cx="6117396" cy="6094456"/>
          </a:xfrm>
          <a:custGeom>
            <a:avLst/>
            <a:gdLst/>
            <a:ahLst/>
            <a:cxnLst/>
            <a:rect r="r" b="b" t="t" l="l"/>
            <a:pathLst>
              <a:path h="6094456" w="6117396">
                <a:moveTo>
                  <a:pt x="6117396" y="0"/>
                </a:moveTo>
                <a:lnTo>
                  <a:pt x="0" y="0"/>
                </a:lnTo>
                <a:lnTo>
                  <a:pt x="0" y="6094455"/>
                </a:lnTo>
                <a:lnTo>
                  <a:pt x="6117396" y="6094455"/>
                </a:lnTo>
                <a:lnTo>
                  <a:pt x="6117396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5" id="25"/>
          <p:cNvGrpSpPr/>
          <p:nvPr/>
        </p:nvGrpSpPr>
        <p:grpSpPr>
          <a:xfrm rot="0">
            <a:off x="1137843" y="1617199"/>
            <a:ext cx="12844315" cy="1804478"/>
            <a:chOff x="0" y="0"/>
            <a:chExt cx="3084579" cy="433348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084579" cy="433348"/>
            </a:xfrm>
            <a:custGeom>
              <a:avLst/>
              <a:gdLst/>
              <a:ahLst/>
              <a:cxnLst/>
              <a:rect r="r" b="b" t="t" l="l"/>
              <a:pathLst>
                <a:path h="433348" w="3084579">
                  <a:moveTo>
                    <a:pt x="10247" y="0"/>
                  </a:moveTo>
                  <a:lnTo>
                    <a:pt x="3074332" y="0"/>
                  </a:lnTo>
                  <a:cubicBezTo>
                    <a:pt x="3079991" y="0"/>
                    <a:pt x="3084579" y="4588"/>
                    <a:pt x="3084579" y="10247"/>
                  </a:cubicBezTo>
                  <a:lnTo>
                    <a:pt x="3084579" y="423101"/>
                  </a:lnTo>
                  <a:cubicBezTo>
                    <a:pt x="3084579" y="425819"/>
                    <a:pt x="3083499" y="428425"/>
                    <a:pt x="3081578" y="430347"/>
                  </a:cubicBezTo>
                  <a:cubicBezTo>
                    <a:pt x="3079656" y="432268"/>
                    <a:pt x="3077050" y="433348"/>
                    <a:pt x="3074332" y="433348"/>
                  </a:cubicBezTo>
                  <a:lnTo>
                    <a:pt x="10247" y="433348"/>
                  </a:lnTo>
                  <a:cubicBezTo>
                    <a:pt x="7529" y="433348"/>
                    <a:pt x="4923" y="432268"/>
                    <a:pt x="3001" y="430347"/>
                  </a:cubicBezTo>
                  <a:cubicBezTo>
                    <a:pt x="1080" y="428425"/>
                    <a:pt x="0" y="425819"/>
                    <a:pt x="0" y="423101"/>
                  </a:cubicBezTo>
                  <a:lnTo>
                    <a:pt x="0" y="10247"/>
                  </a:lnTo>
                  <a:cubicBezTo>
                    <a:pt x="0" y="7529"/>
                    <a:pt x="1080" y="4923"/>
                    <a:pt x="3001" y="3001"/>
                  </a:cubicBezTo>
                  <a:cubicBezTo>
                    <a:pt x="4923" y="1080"/>
                    <a:pt x="7529" y="0"/>
                    <a:pt x="10247" y="0"/>
                  </a:cubicBez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name="TextBox 27" id="27"/>
            <p:cNvSpPr txBox="true"/>
            <p:nvPr/>
          </p:nvSpPr>
          <p:spPr>
            <a:xfrm>
              <a:off x="0" y="-66675"/>
              <a:ext cx="3084579" cy="5000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059"/>
                </a:lnSpc>
              </a:pP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12879542" y="9846906"/>
            <a:ext cx="1728008" cy="1824192"/>
          </a:xfrm>
          <a:custGeom>
            <a:avLst/>
            <a:gdLst/>
            <a:ahLst/>
            <a:cxnLst/>
            <a:rect r="r" b="b" t="t" l="l"/>
            <a:pathLst>
              <a:path h="1824192" w="1728008">
                <a:moveTo>
                  <a:pt x="0" y="0"/>
                </a:moveTo>
                <a:lnTo>
                  <a:pt x="1728007" y="0"/>
                </a:lnTo>
                <a:lnTo>
                  <a:pt x="1728007" y="1824193"/>
                </a:lnTo>
                <a:lnTo>
                  <a:pt x="0" y="18241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true" flipV="false" rot="0">
            <a:off x="11175358" y="0"/>
            <a:ext cx="3579315" cy="3234399"/>
          </a:xfrm>
          <a:custGeom>
            <a:avLst/>
            <a:gdLst/>
            <a:ahLst/>
            <a:cxnLst/>
            <a:rect r="r" b="b" t="t" l="l"/>
            <a:pathLst>
              <a:path h="3234399" w="3579315">
                <a:moveTo>
                  <a:pt x="3579315" y="0"/>
                </a:moveTo>
                <a:lnTo>
                  <a:pt x="0" y="0"/>
                </a:lnTo>
                <a:lnTo>
                  <a:pt x="0" y="3234399"/>
                </a:lnTo>
                <a:lnTo>
                  <a:pt x="3579315" y="3234399"/>
                </a:lnTo>
                <a:lnTo>
                  <a:pt x="3579315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true" flipV="false" rot="-787755">
            <a:off x="764640" y="15363328"/>
            <a:ext cx="978066" cy="1586833"/>
          </a:xfrm>
          <a:custGeom>
            <a:avLst/>
            <a:gdLst/>
            <a:ahLst/>
            <a:cxnLst/>
            <a:rect r="r" b="b" t="t" l="l"/>
            <a:pathLst>
              <a:path h="1586833" w="978066">
                <a:moveTo>
                  <a:pt x="978067" y="0"/>
                </a:moveTo>
                <a:lnTo>
                  <a:pt x="0" y="0"/>
                </a:lnTo>
                <a:lnTo>
                  <a:pt x="0" y="1586833"/>
                </a:lnTo>
                <a:lnTo>
                  <a:pt x="978067" y="1586833"/>
                </a:lnTo>
                <a:lnTo>
                  <a:pt x="978067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459695" y="5581629"/>
            <a:ext cx="1587957" cy="1267478"/>
          </a:xfrm>
          <a:custGeom>
            <a:avLst/>
            <a:gdLst/>
            <a:ahLst/>
            <a:cxnLst/>
            <a:rect r="r" b="b" t="t" l="l"/>
            <a:pathLst>
              <a:path h="1267478" w="1587957">
                <a:moveTo>
                  <a:pt x="0" y="0"/>
                </a:moveTo>
                <a:lnTo>
                  <a:pt x="1587957" y="0"/>
                </a:lnTo>
                <a:lnTo>
                  <a:pt x="1587957" y="1267478"/>
                </a:lnTo>
                <a:lnTo>
                  <a:pt x="0" y="126747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2" id="32"/>
          <p:cNvSpPr/>
          <p:nvPr/>
        </p:nvSpPr>
        <p:spPr>
          <a:xfrm flipH="false" flipV="false" rot="0">
            <a:off x="12276031" y="19494659"/>
            <a:ext cx="3821588" cy="1806569"/>
          </a:xfrm>
          <a:custGeom>
            <a:avLst/>
            <a:gdLst/>
            <a:ahLst/>
            <a:cxnLst/>
            <a:rect r="r" b="b" t="t" l="l"/>
            <a:pathLst>
              <a:path h="1806569" w="3821588">
                <a:moveTo>
                  <a:pt x="0" y="0"/>
                </a:moveTo>
                <a:lnTo>
                  <a:pt x="3821588" y="0"/>
                </a:lnTo>
                <a:lnTo>
                  <a:pt x="3821588" y="1806569"/>
                </a:lnTo>
                <a:lnTo>
                  <a:pt x="0" y="180656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3" id="33"/>
          <p:cNvSpPr txBox="true"/>
          <p:nvPr/>
        </p:nvSpPr>
        <p:spPr>
          <a:xfrm rot="0">
            <a:off x="1512000" y="1967109"/>
            <a:ext cx="11671782" cy="11783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57"/>
              </a:lnSpc>
            </a:pPr>
            <a:r>
              <a:rPr lang="en-US" sz="7258">
                <a:solidFill>
                  <a:srgbClr val="980BAD"/>
                </a:solidFill>
                <a:latin typeface="Funtastic"/>
                <a:ea typeface="Funtastic"/>
                <a:cs typeface="Funtastic"/>
                <a:sym typeface="Funtastic"/>
              </a:rPr>
              <a:t>NORMAS DE CONVIVENCIA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512000" y="7436849"/>
            <a:ext cx="11925741" cy="830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5"/>
              </a:lnSpc>
              <a:spcBef>
                <a:spcPct val="0"/>
              </a:spcBef>
            </a:pPr>
            <a:r>
              <a:rPr lang="en-US" b="true" sz="4796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2️⃣ Levantamos la mano para hablar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512000" y="9785252"/>
            <a:ext cx="11925741" cy="830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5"/>
              </a:lnSpc>
              <a:spcBef>
                <a:spcPct val="0"/>
              </a:spcBef>
            </a:pPr>
            <a:r>
              <a:rPr lang="en-US" b="true" sz="4796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3️⃣ Nos tratamos con respeto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1512000" y="12133656"/>
            <a:ext cx="11925741" cy="2526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5"/>
              </a:lnSpc>
              <a:spcBef>
                <a:spcPct val="0"/>
              </a:spcBef>
            </a:pPr>
            <a:r>
              <a:rPr lang="en-US" b="true" sz="4796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4️⃣ Cuidamos el aula y los materiales</a:t>
            </a:r>
          </a:p>
          <a:p>
            <a:pPr algn="ctr">
              <a:lnSpc>
                <a:spcPts val="6715"/>
              </a:lnSpc>
              <a:spcBef>
                <a:spcPct val="0"/>
              </a:spcBef>
            </a:pPr>
          </a:p>
          <a:p>
            <a:pPr algn="ctr">
              <a:lnSpc>
                <a:spcPts val="6715"/>
              </a:lnSpc>
              <a:spcBef>
                <a:spcPct val="0"/>
              </a:spcBef>
            </a:pPr>
          </a:p>
        </p:txBody>
      </p:sp>
      <p:sp>
        <p:nvSpPr>
          <p:cNvPr name="TextBox 37" id="37"/>
          <p:cNvSpPr txBox="true"/>
          <p:nvPr/>
        </p:nvSpPr>
        <p:spPr>
          <a:xfrm rot="0">
            <a:off x="1512000" y="14482060"/>
            <a:ext cx="11925741" cy="830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5"/>
              </a:lnSpc>
              <a:spcBef>
                <a:spcPct val="0"/>
              </a:spcBef>
            </a:pPr>
            <a:r>
              <a:rPr lang="en-US" b="true" sz="4796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5️⃣ Jugamos y trabajamos sin pelear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1512000" y="16830463"/>
            <a:ext cx="11925741" cy="33738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5"/>
              </a:lnSpc>
            </a:pPr>
            <a:r>
              <a:rPr lang="en-US" sz="4796" b="true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6️⃣ Llegamos a tiempo y cumplimos las consignas</a:t>
            </a:r>
          </a:p>
          <a:p>
            <a:pPr algn="ctr">
              <a:lnSpc>
                <a:spcPts val="6715"/>
              </a:lnSpc>
            </a:pPr>
          </a:p>
          <a:p>
            <a:pPr algn="ctr">
              <a:lnSpc>
                <a:spcPts val="6715"/>
              </a:lnSpc>
              <a:spcBef>
                <a:spcPct val="0"/>
              </a:spcBef>
            </a:pPr>
          </a:p>
        </p:txBody>
      </p:sp>
      <p:sp>
        <p:nvSpPr>
          <p:cNvPr name="TextBox 39" id="39"/>
          <p:cNvSpPr txBox="true"/>
          <p:nvPr/>
        </p:nvSpPr>
        <p:spPr>
          <a:xfrm rot="0">
            <a:off x="1039275" y="19090731"/>
            <a:ext cx="11925741" cy="16783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5"/>
              </a:lnSpc>
              <a:spcBef>
                <a:spcPct val="0"/>
              </a:spcBef>
            </a:pPr>
            <a:r>
              <a:rPr lang="en-US" b="true" sz="4796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7️⃣ Nos ayudamos y trabajamos en equipo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1597130" y="5187878"/>
            <a:ext cx="11925741" cy="830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5"/>
              </a:lnSpc>
              <a:spcBef>
                <a:spcPct val="0"/>
              </a:spcBef>
            </a:pPr>
            <a:r>
              <a:rPr lang="en-US" b="true" sz="4796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1️⃣ Escuchamos cuando alguien habla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566359" y="9106617"/>
            <a:ext cx="2536488" cy="2185992"/>
          </a:xfrm>
          <a:custGeom>
            <a:avLst/>
            <a:gdLst/>
            <a:ahLst/>
            <a:cxnLst/>
            <a:rect r="r" b="b" t="t" l="l"/>
            <a:pathLst>
              <a:path h="2185992" w="2536488">
                <a:moveTo>
                  <a:pt x="0" y="0"/>
                </a:moveTo>
                <a:lnTo>
                  <a:pt x="2536488" y="0"/>
                </a:lnTo>
                <a:lnTo>
                  <a:pt x="2536488" y="2185991"/>
                </a:lnTo>
                <a:lnTo>
                  <a:pt x="0" y="218599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400000">
            <a:off x="13035053" y="-370442"/>
            <a:ext cx="2536488" cy="2185992"/>
          </a:xfrm>
          <a:custGeom>
            <a:avLst/>
            <a:gdLst/>
            <a:ahLst/>
            <a:cxnLst/>
            <a:rect r="r" b="b" t="t" l="l"/>
            <a:pathLst>
              <a:path h="2185992" w="2536488">
                <a:moveTo>
                  <a:pt x="0" y="0"/>
                </a:moveTo>
                <a:lnTo>
                  <a:pt x="2536488" y="0"/>
                </a:lnTo>
                <a:lnTo>
                  <a:pt x="2536488" y="2185992"/>
                </a:lnTo>
                <a:lnTo>
                  <a:pt x="0" y="21859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617600" y="5708383"/>
            <a:ext cx="5702400" cy="4358067"/>
            <a:chOff x="0" y="0"/>
            <a:chExt cx="1762207" cy="134676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16510" y="11430"/>
              <a:ext cx="1731727" cy="1322639"/>
            </a:xfrm>
            <a:custGeom>
              <a:avLst/>
              <a:gdLst/>
              <a:ahLst/>
              <a:cxnLst/>
              <a:rect r="r" b="b" t="t" l="l"/>
              <a:pathLst>
                <a:path h="1322639" w="1731727">
                  <a:moveTo>
                    <a:pt x="1270" y="0"/>
                  </a:moveTo>
                  <a:lnTo>
                    <a:pt x="1731727" y="15240"/>
                  </a:lnTo>
                  <a:lnTo>
                    <a:pt x="1699977" y="1322639"/>
                  </a:lnTo>
                  <a:lnTo>
                    <a:pt x="623433" y="1322639"/>
                  </a:lnTo>
                  <a:lnTo>
                    <a:pt x="0" y="1295969"/>
                  </a:lnTo>
                  <a:lnTo>
                    <a:pt x="11430" y="436028"/>
                  </a:lnTo>
                  <a:close/>
                </a:path>
              </a:pathLst>
            </a:custGeom>
            <a:solidFill>
              <a:srgbClr val="FFC3C7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1080" y="0"/>
              <a:ext cx="1758836" cy="1346769"/>
            </a:xfrm>
            <a:custGeom>
              <a:avLst/>
              <a:gdLst/>
              <a:ahLst/>
              <a:cxnLst/>
              <a:rect r="r" b="b" t="t" l="l"/>
              <a:pathLst>
                <a:path h="1346769" w="1758836">
                  <a:moveTo>
                    <a:pt x="1725567" y="1321369"/>
                  </a:moveTo>
                  <a:cubicBezTo>
                    <a:pt x="1723027" y="1325179"/>
                    <a:pt x="1719217" y="1330259"/>
                    <a:pt x="1715407" y="1334069"/>
                  </a:cubicBezTo>
                  <a:cubicBezTo>
                    <a:pt x="1711597" y="1336609"/>
                    <a:pt x="1706517" y="1339149"/>
                    <a:pt x="1702707" y="1339149"/>
                  </a:cubicBezTo>
                  <a:cubicBezTo>
                    <a:pt x="1631322" y="1337879"/>
                    <a:pt x="1560150" y="1344229"/>
                    <a:pt x="1487659" y="1346769"/>
                  </a:cubicBezTo>
                  <a:cubicBezTo>
                    <a:pt x="1465253" y="1346769"/>
                    <a:pt x="1441529" y="1345499"/>
                    <a:pt x="1419123" y="1345499"/>
                  </a:cubicBezTo>
                  <a:cubicBezTo>
                    <a:pt x="1369039" y="1344229"/>
                    <a:pt x="1318954" y="1342959"/>
                    <a:pt x="1268870" y="1342959"/>
                  </a:cubicBezTo>
                  <a:lnTo>
                    <a:pt x="1105437" y="1342959"/>
                  </a:lnTo>
                  <a:cubicBezTo>
                    <a:pt x="1068533" y="1342959"/>
                    <a:pt x="1032947" y="1341689"/>
                    <a:pt x="996043" y="1341689"/>
                  </a:cubicBezTo>
                  <a:cubicBezTo>
                    <a:pt x="964411" y="1341689"/>
                    <a:pt x="931461" y="1341689"/>
                    <a:pt x="899829" y="1342959"/>
                  </a:cubicBezTo>
                  <a:lnTo>
                    <a:pt x="880058" y="1342959"/>
                  </a:lnTo>
                  <a:cubicBezTo>
                    <a:pt x="833928" y="1341689"/>
                    <a:pt x="319906" y="1340419"/>
                    <a:pt x="273776" y="1337879"/>
                  </a:cubicBezTo>
                  <a:cubicBezTo>
                    <a:pt x="246098" y="1336609"/>
                    <a:pt x="218420" y="1331529"/>
                    <a:pt x="190741" y="1328989"/>
                  </a:cubicBezTo>
                  <a:cubicBezTo>
                    <a:pt x="140657" y="1323909"/>
                    <a:pt x="90573" y="1320099"/>
                    <a:pt x="40830" y="1315019"/>
                  </a:cubicBezTo>
                  <a:cubicBezTo>
                    <a:pt x="31940" y="1313749"/>
                    <a:pt x="23050" y="1311209"/>
                    <a:pt x="15430" y="1307399"/>
                  </a:cubicBezTo>
                  <a:cubicBezTo>
                    <a:pt x="4000" y="1302319"/>
                    <a:pt x="-1080" y="1290889"/>
                    <a:pt x="190" y="1276918"/>
                  </a:cubicBezTo>
                  <a:cubicBezTo>
                    <a:pt x="1460" y="1220253"/>
                    <a:pt x="2730" y="1162611"/>
                    <a:pt x="2730" y="1105945"/>
                  </a:cubicBezTo>
                  <a:cubicBezTo>
                    <a:pt x="4000" y="1048303"/>
                    <a:pt x="16700" y="443550"/>
                    <a:pt x="16700" y="385908"/>
                  </a:cubicBezTo>
                  <a:cubicBezTo>
                    <a:pt x="17970" y="330220"/>
                    <a:pt x="19240" y="274531"/>
                    <a:pt x="17970" y="217866"/>
                  </a:cubicBezTo>
                  <a:cubicBezTo>
                    <a:pt x="16700" y="162178"/>
                    <a:pt x="15430" y="107467"/>
                    <a:pt x="5270" y="46990"/>
                  </a:cubicBezTo>
                  <a:cubicBezTo>
                    <a:pt x="4000" y="34290"/>
                    <a:pt x="1460" y="21590"/>
                    <a:pt x="190" y="8890"/>
                  </a:cubicBezTo>
                  <a:cubicBezTo>
                    <a:pt x="2730" y="7620"/>
                    <a:pt x="4000" y="6350"/>
                    <a:pt x="5270" y="6350"/>
                  </a:cubicBezTo>
                  <a:cubicBezTo>
                    <a:pt x="33210" y="5080"/>
                    <a:pt x="62895" y="3810"/>
                    <a:pt x="91891" y="2540"/>
                  </a:cubicBezTo>
                  <a:cubicBezTo>
                    <a:pt x="132749" y="0"/>
                    <a:pt x="174925" y="0"/>
                    <a:pt x="215784" y="0"/>
                  </a:cubicBezTo>
                  <a:cubicBezTo>
                    <a:pt x="267186" y="1270"/>
                    <a:pt x="786480" y="3810"/>
                    <a:pt x="837882" y="5080"/>
                  </a:cubicBezTo>
                  <a:cubicBezTo>
                    <a:pt x="887967" y="6350"/>
                    <a:pt x="938051" y="6350"/>
                    <a:pt x="988135" y="6350"/>
                  </a:cubicBezTo>
                  <a:cubicBezTo>
                    <a:pt x="1015813" y="6350"/>
                    <a:pt x="1043491" y="6350"/>
                    <a:pt x="1071169" y="7620"/>
                  </a:cubicBezTo>
                  <a:cubicBezTo>
                    <a:pt x="1125207" y="10160"/>
                    <a:pt x="1180564" y="8890"/>
                    <a:pt x="1234602" y="1270"/>
                  </a:cubicBezTo>
                  <a:cubicBezTo>
                    <a:pt x="1257008" y="-1270"/>
                    <a:pt x="1279414" y="1270"/>
                    <a:pt x="1301820" y="1270"/>
                  </a:cubicBezTo>
                  <a:cubicBezTo>
                    <a:pt x="1351905" y="1270"/>
                    <a:pt x="1401989" y="0"/>
                    <a:pt x="1452073" y="2540"/>
                  </a:cubicBezTo>
                  <a:cubicBezTo>
                    <a:pt x="1515337" y="5080"/>
                    <a:pt x="1577283" y="12700"/>
                    <a:pt x="1640548" y="16510"/>
                  </a:cubicBezTo>
                  <a:cubicBezTo>
                    <a:pt x="1668226" y="19050"/>
                    <a:pt x="1693817" y="17780"/>
                    <a:pt x="1720487" y="20320"/>
                  </a:cubicBezTo>
                  <a:cubicBezTo>
                    <a:pt x="1729377" y="21590"/>
                    <a:pt x="1738267" y="24130"/>
                    <a:pt x="1747157" y="26670"/>
                  </a:cubicBezTo>
                  <a:cubicBezTo>
                    <a:pt x="1754777" y="29210"/>
                    <a:pt x="1758587" y="35560"/>
                    <a:pt x="1758587" y="45720"/>
                  </a:cubicBezTo>
                  <a:cubicBezTo>
                    <a:pt x="1759857" y="81088"/>
                    <a:pt x="1756047" y="110398"/>
                    <a:pt x="1752237" y="139707"/>
                  </a:cubicBezTo>
                  <a:cubicBezTo>
                    <a:pt x="1748427" y="164132"/>
                    <a:pt x="1747157" y="189534"/>
                    <a:pt x="1745887" y="213958"/>
                  </a:cubicBezTo>
                  <a:cubicBezTo>
                    <a:pt x="1743347" y="254992"/>
                    <a:pt x="1742077" y="296025"/>
                    <a:pt x="1740807" y="337058"/>
                  </a:cubicBezTo>
                  <a:cubicBezTo>
                    <a:pt x="1739537" y="375161"/>
                    <a:pt x="1738267" y="413263"/>
                    <a:pt x="1738267" y="451366"/>
                  </a:cubicBezTo>
                  <a:cubicBezTo>
                    <a:pt x="1738267" y="514870"/>
                    <a:pt x="1726837" y="1124508"/>
                    <a:pt x="1725567" y="1188012"/>
                  </a:cubicBezTo>
                  <a:cubicBezTo>
                    <a:pt x="1728107" y="1229045"/>
                    <a:pt x="1726837" y="1270079"/>
                    <a:pt x="1725567" y="1321369"/>
                  </a:cubicBezTo>
                  <a:close/>
                  <a:moveTo>
                    <a:pt x="16700" y="1290889"/>
                  </a:moveTo>
                  <a:cubicBezTo>
                    <a:pt x="21780" y="1292159"/>
                    <a:pt x="28130" y="1294699"/>
                    <a:pt x="35750" y="1294699"/>
                  </a:cubicBezTo>
                  <a:cubicBezTo>
                    <a:pt x="89255" y="1299779"/>
                    <a:pt x="143293" y="1304859"/>
                    <a:pt x="196013" y="1308669"/>
                  </a:cubicBezTo>
                  <a:cubicBezTo>
                    <a:pt x="221056" y="1311209"/>
                    <a:pt x="246098" y="1315019"/>
                    <a:pt x="272458" y="1316289"/>
                  </a:cubicBezTo>
                  <a:cubicBezTo>
                    <a:pt x="289592" y="1317559"/>
                    <a:pt x="774618" y="1313749"/>
                    <a:pt x="790434" y="1315019"/>
                  </a:cubicBezTo>
                  <a:cubicBezTo>
                    <a:pt x="818112" y="1316289"/>
                    <a:pt x="845790" y="1318829"/>
                    <a:pt x="873468" y="1320099"/>
                  </a:cubicBezTo>
                  <a:cubicBezTo>
                    <a:pt x="886648" y="1321369"/>
                    <a:pt x="898511" y="1321369"/>
                    <a:pt x="911691" y="1321369"/>
                  </a:cubicBezTo>
                  <a:cubicBezTo>
                    <a:pt x="971001" y="1321369"/>
                    <a:pt x="1028993" y="1320099"/>
                    <a:pt x="1088303" y="1321369"/>
                  </a:cubicBezTo>
                  <a:cubicBezTo>
                    <a:pt x="1110709" y="1321369"/>
                    <a:pt x="1134433" y="1323909"/>
                    <a:pt x="1156840" y="1323909"/>
                  </a:cubicBezTo>
                  <a:cubicBezTo>
                    <a:pt x="1191108" y="1323909"/>
                    <a:pt x="1224058" y="1320099"/>
                    <a:pt x="1258326" y="1320099"/>
                  </a:cubicBezTo>
                  <a:cubicBezTo>
                    <a:pt x="1299184" y="1320099"/>
                    <a:pt x="1338724" y="1321369"/>
                    <a:pt x="1379583" y="1321369"/>
                  </a:cubicBezTo>
                  <a:cubicBezTo>
                    <a:pt x="1433621" y="1321369"/>
                    <a:pt x="1488977" y="1321369"/>
                    <a:pt x="1543015" y="1320099"/>
                  </a:cubicBezTo>
                  <a:cubicBezTo>
                    <a:pt x="1591781" y="1318829"/>
                    <a:pt x="1639230" y="1316289"/>
                    <a:pt x="1687467" y="1313749"/>
                  </a:cubicBezTo>
                  <a:cubicBezTo>
                    <a:pt x="1692547" y="1313749"/>
                    <a:pt x="1697627" y="1311209"/>
                    <a:pt x="1703977" y="1309939"/>
                  </a:cubicBezTo>
                  <a:cubicBezTo>
                    <a:pt x="1703977" y="1297239"/>
                    <a:pt x="1705247" y="1284539"/>
                    <a:pt x="1705247" y="1273987"/>
                  </a:cubicBezTo>
                  <a:lnTo>
                    <a:pt x="1705247" y="1243700"/>
                  </a:lnTo>
                  <a:cubicBezTo>
                    <a:pt x="1706517" y="1193874"/>
                    <a:pt x="1709057" y="1143071"/>
                    <a:pt x="1707787" y="1093244"/>
                  </a:cubicBezTo>
                  <a:cubicBezTo>
                    <a:pt x="1706517" y="1022902"/>
                    <a:pt x="1719217" y="407401"/>
                    <a:pt x="1723027" y="337058"/>
                  </a:cubicBezTo>
                  <a:cubicBezTo>
                    <a:pt x="1725567" y="296025"/>
                    <a:pt x="1728107" y="254992"/>
                    <a:pt x="1728107" y="213958"/>
                  </a:cubicBezTo>
                  <a:cubicBezTo>
                    <a:pt x="1728107" y="179764"/>
                    <a:pt x="1729377" y="146546"/>
                    <a:pt x="1736997" y="113329"/>
                  </a:cubicBezTo>
                  <a:cubicBezTo>
                    <a:pt x="1740807" y="93789"/>
                    <a:pt x="1743347" y="74249"/>
                    <a:pt x="1738267" y="48260"/>
                  </a:cubicBezTo>
                  <a:cubicBezTo>
                    <a:pt x="1730647" y="48260"/>
                    <a:pt x="1724297" y="46990"/>
                    <a:pt x="1716677" y="46990"/>
                  </a:cubicBezTo>
                  <a:cubicBezTo>
                    <a:pt x="1683657" y="44450"/>
                    <a:pt x="1649774" y="44450"/>
                    <a:pt x="1614188" y="39370"/>
                  </a:cubicBezTo>
                  <a:cubicBezTo>
                    <a:pt x="1548287" y="31750"/>
                    <a:pt x="1481069" y="26670"/>
                    <a:pt x="1415169" y="26670"/>
                  </a:cubicBezTo>
                  <a:cubicBezTo>
                    <a:pt x="1369039" y="26670"/>
                    <a:pt x="1321590" y="30480"/>
                    <a:pt x="1275460" y="22860"/>
                  </a:cubicBezTo>
                  <a:lnTo>
                    <a:pt x="1262280" y="22860"/>
                  </a:lnTo>
                  <a:cubicBezTo>
                    <a:pt x="1224058" y="26670"/>
                    <a:pt x="1183200" y="31750"/>
                    <a:pt x="1143660" y="33020"/>
                  </a:cubicBezTo>
                  <a:cubicBezTo>
                    <a:pt x="1100165" y="34290"/>
                    <a:pt x="1057989" y="30480"/>
                    <a:pt x="1014495" y="29210"/>
                  </a:cubicBezTo>
                  <a:cubicBezTo>
                    <a:pt x="973637" y="27940"/>
                    <a:pt x="932779" y="26670"/>
                    <a:pt x="893238" y="26670"/>
                  </a:cubicBezTo>
                  <a:cubicBezTo>
                    <a:pt x="878740" y="26670"/>
                    <a:pt x="865560" y="27940"/>
                    <a:pt x="851062" y="26670"/>
                  </a:cubicBezTo>
                  <a:cubicBezTo>
                    <a:pt x="800978" y="25400"/>
                    <a:pt x="283002" y="22860"/>
                    <a:pt x="231600" y="22860"/>
                  </a:cubicBezTo>
                  <a:cubicBezTo>
                    <a:pt x="186787" y="21590"/>
                    <a:pt x="141975" y="22860"/>
                    <a:pt x="97163" y="22860"/>
                  </a:cubicBezTo>
                  <a:cubicBezTo>
                    <a:pt x="73439" y="22860"/>
                    <a:pt x="44640" y="22860"/>
                    <a:pt x="20510" y="24130"/>
                  </a:cubicBezTo>
                  <a:cubicBezTo>
                    <a:pt x="19240" y="24130"/>
                    <a:pt x="20510" y="35560"/>
                    <a:pt x="21780" y="40640"/>
                  </a:cubicBezTo>
                  <a:cubicBezTo>
                    <a:pt x="25590" y="78157"/>
                    <a:pt x="30670" y="109421"/>
                    <a:pt x="33210" y="139707"/>
                  </a:cubicBezTo>
                  <a:cubicBezTo>
                    <a:pt x="35750" y="194419"/>
                    <a:pt x="37020" y="249130"/>
                    <a:pt x="37020" y="303841"/>
                  </a:cubicBezTo>
                  <a:cubicBezTo>
                    <a:pt x="37020" y="339012"/>
                    <a:pt x="35750" y="373207"/>
                    <a:pt x="34480" y="408378"/>
                  </a:cubicBezTo>
                  <a:cubicBezTo>
                    <a:pt x="33210" y="442573"/>
                    <a:pt x="21780" y="1021925"/>
                    <a:pt x="20510" y="1055142"/>
                  </a:cubicBezTo>
                  <a:lnTo>
                    <a:pt x="20510" y="1119623"/>
                  </a:lnTo>
                  <a:cubicBezTo>
                    <a:pt x="20510" y="1168472"/>
                    <a:pt x="19240" y="1218298"/>
                    <a:pt x="19240" y="1267148"/>
                  </a:cubicBezTo>
                  <a:cubicBezTo>
                    <a:pt x="19240" y="1273987"/>
                    <a:pt x="17970" y="1279848"/>
                    <a:pt x="16700" y="1290889"/>
                  </a:cubicBezTo>
                  <a:close/>
                </a:path>
              </a:pathLst>
            </a:custGeom>
            <a:solidFill>
              <a:srgbClr val="2F2325"/>
            </a:solid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6789518" y="10431435"/>
            <a:ext cx="1656164" cy="1427312"/>
          </a:xfrm>
          <a:custGeom>
            <a:avLst/>
            <a:gdLst/>
            <a:ahLst/>
            <a:cxnLst/>
            <a:rect r="r" b="b" t="t" l="l"/>
            <a:pathLst>
              <a:path h="1427312" w="1656164">
                <a:moveTo>
                  <a:pt x="0" y="0"/>
                </a:moveTo>
                <a:lnTo>
                  <a:pt x="1656164" y="0"/>
                </a:lnTo>
                <a:lnTo>
                  <a:pt x="1656164" y="1427312"/>
                </a:lnTo>
                <a:lnTo>
                  <a:pt x="0" y="142731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1617600" y="10546450"/>
            <a:ext cx="5702400" cy="4358067"/>
            <a:chOff x="0" y="0"/>
            <a:chExt cx="1762207" cy="1346769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16510" y="11430"/>
              <a:ext cx="1731727" cy="1322639"/>
            </a:xfrm>
            <a:custGeom>
              <a:avLst/>
              <a:gdLst/>
              <a:ahLst/>
              <a:cxnLst/>
              <a:rect r="r" b="b" t="t" l="l"/>
              <a:pathLst>
                <a:path h="1322639" w="1731727">
                  <a:moveTo>
                    <a:pt x="1270" y="0"/>
                  </a:moveTo>
                  <a:lnTo>
                    <a:pt x="1731727" y="15240"/>
                  </a:lnTo>
                  <a:lnTo>
                    <a:pt x="1699977" y="1322639"/>
                  </a:lnTo>
                  <a:lnTo>
                    <a:pt x="623433" y="1322639"/>
                  </a:lnTo>
                  <a:lnTo>
                    <a:pt x="0" y="1295969"/>
                  </a:lnTo>
                  <a:lnTo>
                    <a:pt x="11430" y="436028"/>
                  </a:lnTo>
                  <a:close/>
                </a:path>
              </a:pathLst>
            </a:custGeom>
            <a:solidFill>
              <a:srgbClr val="A4EBE1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1080" y="0"/>
              <a:ext cx="1758836" cy="1346769"/>
            </a:xfrm>
            <a:custGeom>
              <a:avLst/>
              <a:gdLst/>
              <a:ahLst/>
              <a:cxnLst/>
              <a:rect r="r" b="b" t="t" l="l"/>
              <a:pathLst>
                <a:path h="1346769" w="1758836">
                  <a:moveTo>
                    <a:pt x="1725567" y="1321369"/>
                  </a:moveTo>
                  <a:cubicBezTo>
                    <a:pt x="1723027" y="1325179"/>
                    <a:pt x="1719217" y="1330259"/>
                    <a:pt x="1715407" y="1334069"/>
                  </a:cubicBezTo>
                  <a:cubicBezTo>
                    <a:pt x="1711597" y="1336609"/>
                    <a:pt x="1706517" y="1339149"/>
                    <a:pt x="1702707" y="1339149"/>
                  </a:cubicBezTo>
                  <a:cubicBezTo>
                    <a:pt x="1631322" y="1337879"/>
                    <a:pt x="1560150" y="1344229"/>
                    <a:pt x="1487659" y="1346769"/>
                  </a:cubicBezTo>
                  <a:cubicBezTo>
                    <a:pt x="1465253" y="1346769"/>
                    <a:pt x="1441529" y="1345499"/>
                    <a:pt x="1419123" y="1345499"/>
                  </a:cubicBezTo>
                  <a:cubicBezTo>
                    <a:pt x="1369039" y="1344229"/>
                    <a:pt x="1318954" y="1342959"/>
                    <a:pt x="1268870" y="1342959"/>
                  </a:cubicBezTo>
                  <a:lnTo>
                    <a:pt x="1105437" y="1342959"/>
                  </a:lnTo>
                  <a:cubicBezTo>
                    <a:pt x="1068533" y="1342959"/>
                    <a:pt x="1032947" y="1341689"/>
                    <a:pt x="996043" y="1341689"/>
                  </a:cubicBezTo>
                  <a:cubicBezTo>
                    <a:pt x="964411" y="1341689"/>
                    <a:pt x="931461" y="1341689"/>
                    <a:pt x="899829" y="1342959"/>
                  </a:cubicBezTo>
                  <a:lnTo>
                    <a:pt x="880058" y="1342959"/>
                  </a:lnTo>
                  <a:cubicBezTo>
                    <a:pt x="833928" y="1341689"/>
                    <a:pt x="319906" y="1340419"/>
                    <a:pt x="273776" y="1337879"/>
                  </a:cubicBezTo>
                  <a:cubicBezTo>
                    <a:pt x="246098" y="1336609"/>
                    <a:pt x="218420" y="1331529"/>
                    <a:pt x="190741" y="1328989"/>
                  </a:cubicBezTo>
                  <a:cubicBezTo>
                    <a:pt x="140657" y="1323909"/>
                    <a:pt x="90573" y="1320099"/>
                    <a:pt x="40830" y="1315019"/>
                  </a:cubicBezTo>
                  <a:cubicBezTo>
                    <a:pt x="31940" y="1313749"/>
                    <a:pt x="23050" y="1311209"/>
                    <a:pt x="15430" y="1307399"/>
                  </a:cubicBezTo>
                  <a:cubicBezTo>
                    <a:pt x="4000" y="1302319"/>
                    <a:pt x="-1080" y="1290889"/>
                    <a:pt x="190" y="1276918"/>
                  </a:cubicBezTo>
                  <a:cubicBezTo>
                    <a:pt x="1460" y="1220253"/>
                    <a:pt x="2730" y="1162611"/>
                    <a:pt x="2730" y="1105945"/>
                  </a:cubicBezTo>
                  <a:cubicBezTo>
                    <a:pt x="4000" y="1048303"/>
                    <a:pt x="16700" y="443550"/>
                    <a:pt x="16700" y="385908"/>
                  </a:cubicBezTo>
                  <a:cubicBezTo>
                    <a:pt x="17970" y="330220"/>
                    <a:pt x="19240" y="274531"/>
                    <a:pt x="17970" y="217866"/>
                  </a:cubicBezTo>
                  <a:cubicBezTo>
                    <a:pt x="16700" y="162178"/>
                    <a:pt x="15430" y="107467"/>
                    <a:pt x="5270" y="46990"/>
                  </a:cubicBezTo>
                  <a:cubicBezTo>
                    <a:pt x="4000" y="34290"/>
                    <a:pt x="1460" y="21590"/>
                    <a:pt x="190" y="8890"/>
                  </a:cubicBezTo>
                  <a:cubicBezTo>
                    <a:pt x="2730" y="7620"/>
                    <a:pt x="4000" y="6350"/>
                    <a:pt x="5270" y="6350"/>
                  </a:cubicBezTo>
                  <a:cubicBezTo>
                    <a:pt x="33210" y="5080"/>
                    <a:pt x="62895" y="3810"/>
                    <a:pt x="91891" y="2540"/>
                  </a:cubicBezTo>
                  <a:cubicBezTo>
                    <a:pt x="132749" y="0"/>
                    <a:pt x="174925" y="0"/>
                    <a:pt x="215784" y="0"/>
                  </a:cubicBezTo>
                  <a:cubicBezTo>
                    <a:pt x="267186" y="1270"/>
                    <a:pt x="786480" y="3810"/>
                    <a:pt x="837882" y="5080"/>
                  </a:cubicBezTo>
                  <a:cubicBezTo>
                    <a:pt x="887967" y="6350"/>
                    <a:pt x="938051" y="6350"/>
                    <a:pt x="988135" y="6350"/>
                  </a:cubicBezTo>
                  <a:cubicBezTo>
                    <a:pt x="1015813" y="6350"/>
                    <a:pt x="1043491" y="6350"/>
                    <a:pt x="1071169" y="7620"/>
                  </a:cubicBezTo>
                  <a:cubicBezTo>
                    <a:pt x="1125207" y="10160"/>
                    <a:pt x="1180564" y="8890"/>
                    <a:pt x="1234602" y="1270"/>
                  </a:cubicBezTo>
                  <a:cubicBezTo>
                    <a:pt x="1257008" y="-1270"/>
                    <a:pt x="1279414" y="1270"/>
                    <a:pt x="1301820" y="1270"/>
                  </a:cubicBezTo>
                  <a:cubicBezTo>
                    <a:pt x="1351905" y="1270"/>
                    <a:pt x="1401989" y="0"/>
                    <a:pt x="1452073" y="2540"/>
                  </a:cubicBezTo>
                  <a:cubicBezTo>
                    <a:pt x="1515337" y="5080"/>
                    <a:pt x="1577283" y="12700"/>
                    <a:pt x="1640548" y="16510"/>
                  </a:cubicBezTo>
                  <a:cubicBezTo>
                    <a:pt x="1668226" y="19050"/>
                    <a:pt x="1693817" y="17780"/>
                    <a:pt x="1720487" y="20320"/>
                  </a:cubicBezTo>
                  <a:cubicBezTo>
                    <a:pt x="1729377" y="21590"/>
                    <a:pt x="1738267" y="24130"/>
                    <a:pt x="1747157" y="26670"/>
                  </a:cubicBezTo>
                  <a:cubicBezTo>
                    <a:pt x="1754777" y="29210"/>
                    <a:pt x="1758587" y="35560"/>
                    <a:pt x="1758587" y="45720"/>
                  </a:cubicBezTo>
                  <a:cubicBezTo>
                    <a:pt x="1759857" y="81088"/>
                    <a:pt x="1756047" y="110398"/>
                    <a:pt x="1752237" y="139707"/>
                  </a:cubicBezTo>
                  <a:cubicBezTo>
                    <a:pt x="1748427" y="164132"/>
                    <a:pt x="1747157" y="189534"/>
                    <a:pt x="1745887" y="213958"/>
                  </a:cubicBezTo>
                  <a:cubicBezTo>
                    <a:pt x="1743347" y="254992"/>
                    <a:pt x="1742077" y="296025"/>
                    <a:pt x="1740807" y="337058"/>
                  </a:cubicBezTo>
                  <a:cubicBezTo>
                    <a:pt x="1739537" y="375161"/>
                    <a:pt x="1738267" y="413263"/>
                    <a:pt x="1738267" y="451366"/>
                  </a:cubicBezTo>
                  <a:cubicBezTo>
                    <a:pt x="1738267" y="514870"/>
                    <a:pt x="1726837" y="1124508"/>
                    <a:pt x="1725567" y="1188012"/>
                  </a:cubicBezTo>
                  <a:cubicBezTo>
                    <a:pt x="1728107" y="1229045"/>
                    <a:pt x="1726837" y="1270079"/>
                    <a:pt x="1725567" y="1321369"/>
                  </a:cubicBezTo>
                  <a:close/>
                  <a:moveTo>
                    <a:pt x="16700" y="1290889"/>
                  </a:moveTo>
                  <a:cubicBezTo>
                    <a:pt x="21780" y="1292159"/>
                    <a:pt x="28130" y="1294699"/>
                    <a:pt x="35750" y="1294699"/>
                  </a:cubicBezTo>
                  <a:cubicBezTo>
                    <a:pt x="89255" y="1299779"/>
                    <a:pt x="143293" y="1304859"/>
                    <a:pt x="196013" y="1308669"/>
                  </a:cubicBezTo>
                  <a:cubicBezTo>
                    <a:pt x="221056" y="1311209"/>
                    <a:pt x="246098" y="1315019"/>
                    <a:pt x="272458" y="1316289"/>
                  </a:cubicBezTo>
                  <a:cubicBezTo>
                    <a:pt x="289592" y="1317559"/>
                    <a:pt x="774618" y="1313749"/>
                    <a:pt x="790434" y="1315019"/>
                  </a:cubicBezTo>
                  <a:cubicBezTo>
                    <a:pt x="818112" y="1316289"/>
                    <a:pt x="845790" y="1318829"/>
                    <a:pt x="873468" y="1320099"/>
                  </a:cubicBezTo>
                  <a:cubicBezTo>
                    <a:pt x="886648" y="1321369"/>
                    <a:pt x="898511" y="1321369"/>
                    <a:pt x="911691" y="1321369"/>
                  </a:cubicBezTo>
                  <a:cubicBezTo>
                    <a:pt x="971001" y="1321369"/>
                    <a:pt x="1028993" y="1320099"/>
                    <a:pt x="1088303" y="1321369"/>
                  </a:cubicBezTo>
                  <a:cubicBezTo>
                    <a:pt x="1110709" y="1321369"/>
                    <a:pt x="1134433" y="1323909"/>
                    <a:pt x="1156840" y="1323909"/>
                  </a:cubicBezTo>
                  <a:cubicBezTo>
                    <a:pt x="1191108" y="1323909"/>
                    <a:pt x="1224058" y="1320099"/>
                    <a:pt x="1258326" y="1320099"/>
                  </a:cubicBezTo>
                  <a:cubicBezTo>
                    <a:pt x="1299184" y="1320099"/>
                    <a:pt x="1338724" y="1321369"/>
                    <a:pt x="1379583" y="1321369"/>
                  </a:cubicBezTo>
                  <a:cubicBezTo>
                    <a:pt x="1433621" y="1321369"/>
                    <a:pt x="1488977" y="1321369"/>
                    <a:pt x="1543015" y="1320099"/>
                  </a:cubicBezTo>
                  <a:cubicBezTo>
                    <a:pt x="1591781" y="1318829"/>
                    <a:pt x="1639230" y="1316289"/>
                    <a:pt x="1687467" y="1313749"/>
                  </a:cubicBezTo>
                  <a:cubicBezTo>
                    <a:pt x="1692547" y="1313749"/>
                    <a:pt x="1697627" y="1311209"/>
                    <a:pt x="1703977" y="1309939"/>
                  </a:cubicBezTo>
                  <a:cubicBezTo>
                    <a:pt x="1703977" y="1297239"/>
                    <a:pt x="1705247" y="1284539"/>
                    <a:pt x="1705247" y="1273987"/>
                  </a:cubicBezTo>
                  <a:lnTo>
                    <a:pt x="1705247" y="1243700"/>
                  </a:lnTo>
                  <a:cubicBezTo>
                    <a:pt x="1706517" y="1193874"/>
                    <a:pt x="1709057" y="1143071"/>
                    <a:pt x="1707787" y="1093244"/>
                  </a:cubicBezTo>
                  <a:cubicBezTo>
                    <a:pt x="1706517" y="1022902"/>
                    <a:pt x="1719217" y="407401"/>
                    <a:pt x="1723027" y="337058"/>
                  </a:cubicBezTo>
                  <a:cubicBezTo>
                    <a:pt x="1725567" y="296025"/>
                    <a:pt x="1728107" y="254992"/>
                    <a:pt x="1728107" y="213958"/>
                  </a:cubicBezTo>
                  <a:cubicBezTo>
                    <a:pt x="1728107" y="179764"/>
                    <a:pt x="1729377" y="146546"/>
                    <a:pt x="1736997" y="113329"/>
                  </a:cubicBezTo>
                  <a:cubicBezTo>
                    <a:pt x="1740807" y="93789"/>
                    <a:pt x="1743347" y="74249"/>
                    <a:pt x="1738267" y="48260"/>
                  </a:cubicBezTo>
                  <a:cubicBezTo>
                    <a:pt x="1730647" y="48260"/>
                    <a:pt x="1724297" y="46990"/>
                    <a:pt x="1716677" y="46990"/>
                  </a:cubicBezTo>
                  <a:cubicBezTo>
                    <a:pt x="1683657" y="44450"/>
                    <a:pt x="1649774" y="44450"/>
                    <a:pt x="1614188" y="39370"/>
                  </a:cubicBezTo>
                  <a:cubicBezTo>
                    <a:pt x="1548287" y="31750"/>
                    <a:pt x="1481069" y="26670"/>
                    <a:pt x="1415169" y="26670"/>
                  </a:cubicBezTo>
                  <a:cubicBezTo>
                    <a:pt x="1369039" y="26670"/>
                    <a:pt x="1321590" y="30480"/>
                    <a:pt x="1275460" y="22860"/>
                  </a:cubicBezTo>
                  <a:lnTo>
                    <a:pt x="1262280" y="22860"/>
                  </a:lnTo>
                  <a:cubicBezTo>
                    <a:pt x="1224058" y="26670"/>
                    <a:pt x="1183200" y="31750"/>
                    <a:pt x="1143660" y="33020"/>
                  </a:cubicBezTo>
                  <a:cubicBezTo>
                    <a:pt x="1100165" y="34290"/>
                    <a:pt x="1057989" y="30480"/>
                    <a:pt x="1014495" y="29210"/>
                  </a:cubicBezTo>
                  <a:cubicBezTo>
                    <a:pt x="973637" y="27940"/>
                    <a:pt x="932779" y="26670"/>
                    <a:pt x="893238" y="26670"/>
                  </a:cubicBezTo>
                  <a:cubicBezTo>
                    <a:pt x="878740" y="26670"/>
                    <a:pt x="865560" y="27940"/>
                    <a:pt x="851062" y="26670"/>
                  </a:cubicBezTo>
                  <a:cubicBezTo>
                    <a:pt x="800978" y="25400"/>
                    <a:pt x="283002" y="22860"/>
                    <a:pt x="231600" y="22860"/>
                  </a:cubicBezTo>
                  <a:cubicBezTo>
                    <a:pt x="186787" y="21590"/>
                    <a:pt x="141975" y="22860"/>
                    <a:pt x="97163" y="22860"/>
                  </a:cubicBezTo>
                  <a:cubicBezTo>
                    <a:pt x="73439" y="22860"/>
                    <a:pt x="44640" y="22860"/>
                    <a:pt x="20510" y="24130"/>
                  </a:cubicBezTo>
                  <a:cubicBezTo>
                    <a:pt x="19240" y="24130"/>
                    <a:pt x="20510" y="35560"/>
                    <a:pt x="21780" y="40640"/>
                  </a:cubicBezTo>
                  <a:cubicBezTo>
                    <a:pt x="25590" y="78157"/>
                    <a:pt x="30670" y="109421"/>
                    <a:pt x="33210" y="139707"/>
                  </a:cubicBezTo>
                  <a:cubicBezTo>
                    <a:pt x="35750" y="194419"/>
                    <a:pt x="37020" y="249130"/>
                    <a:pt x="37020" y="303841"/>
                  </a:cubicBezTo>
                  <a:cubicBezTo>
                    <a:pt x="37020" y="339012"/>
                    <a:pt x="35750" y="373207"/>
                    <a:pt x="34480" y="408378"/>
                  </a:cubicBezTo>
                  <a:cubicBezTo>
                    <a:pt x="33210" y="442573"/>
                    <a:pt x="21780" y="1021925"/>
                    <a:pt x="20510" y="1055142"/>
                  </a:cubicBezTo>
                  <a:lnTo>
                    <a:pt x="20510" y="1119623"/>
                  </a:lnTo>
                  <a:cubicBezTo>
                    <a:pt x="20510" y="1168472"/>
                    <a:pt x="19240" y="1218298"/>
                    <a:pt x="19240" y="1267148"/>
                  </a:cubicBezTo>
                  <a:cubicBezTo>
                    <a:pt x="19240" y="1273987"/>
                    <a:pt x="17970" y="1279848"/>
                    <a:pt x="16700" y="1290889"/>
                  </a:cubicBezTo>
                  <a:close/>
                </a:path>
              </a:pathLst>
            </a:custGeom>
            <a:solidFill>
              <a:srgbClr val="2F2325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1617600" y="15384517"/>
            <a:ext cx="5702400" cy="4358067"/>
            <a:chOff x="0" y="0"/>
            <a:chExt cx="1762207" cy="1346769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16510" y="11430"/>
              <a:ext cx="1731727" cy="1322639"/>
            </a:xfrm>
            <a:custGeom>
              <a:avLst/>
              <a:gdLst/>
              <a:ahLst/>
              <a:cxnLst/>
              <a:rect r="r" b="b" t="t" l="l"/>
              <a:pathLst>
                <a:path h="1322639" w="1731727">
                  <a:moveTo>
                    <a:pt x="1270" y="0"/>
                  </a:moveTo>
                  <a:lnTo>
                    <a:pt x="1731727" y="15240"/>
                  </a:lnTo>
                  <a:lnTo>
                    <a:pt x="1699977" y="1322639"/>
                  </a:lnTo>
                  <a:lnTo>
                    <a:pt x="623433" y="1322639"/>
                  </a:lnTo>
                  <a:lnTo>
                    <a:pt x="0" y="1295969"/>
                  </a:lnTo>
                  <a:lnTo>
                    <a:pt x="11430" y="436028"/>
                  </a:lnTo>
                  <a:close/>
                </a:path>
              </a:pathLst>
            </a:custGeom>
            <a:solidFill>
              <a:srgbClr val="F3CB63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1080" y="0"/>
              <a:ext cx="1758836" cy="1346769"/>
            </a:xfrm>
            <a:custGeom>
              <a:avLst/>
              <a:gdLst/>
              <a:ahLst/>
              <a:cxnLst/>
              <a:rect r="r" b="b" t="t" l="l"/>
              <a:pathLst>
                <a:path h="1346769" w="1758836">
                  <a:moveTo>
                    <a:pt x="1725567" y="1321369"/>
                  </a:moveTo>
                  <a:cubicBezTo>
                    <a:pt x="1723027" y="1325179"/>
                    <a:pt x="1719217" y="1330259"/>
                    <a:pt x="1715407" y="1334069"/>
                  </a:cubicBezTo>
                  <a:cubicBezTo>
                    <a:pt x="1711597" y="1336609"/>
                    <a:pt x="1706517" y="1339149"/>
                    <a:pt x="1702707" y="1339149"/>
                  </a:cubicBezTo>
                  <a:cubicBezTo>
                    <a:pt x="1631322" y="1337879"/>
                    <a:pt x="1560150" y="1344229"/>
                    <a:pt x="1487659" y="1346769"/>
                  </a:cubicBezTo>
                  <a:cubicBezTo>
                    <a:pt x="1465253" y="1346769"/>
                    <a:pt x="1441529" y="1345499"/>
                    <a:pt x="1419123" y="1345499"/>
                  </a:cubicBezTo>
                  <a:cubicBezTo>
                    <a:pt x="1369039" y="1344229"/>
                    <a:pt x="1318954" y="1342959"/>
                    <a:pt x="1268870" y="1342959"/>
                  </a:cubicBezTo>
                  <a:lnTo>
                    <a:pt x="1105437" y="1342959"/>
                  </a:lnTo>
                  <a:cubicBezTo>
                    <a:pt x="1068533" y="1342959"/>
                    <a:pt x="1032947" y="1341689"/>
                    <a:pt x="996043" y="1341689"/>
                  </a:cubicBezTo>
                  <a:cubicBezTo>
                    <a:pt x="964411" y="1341689"/>
                    <a:pt x="931461" y="1341689"/>
                    <a:pt x="899829" y="1342959"/>
                  </a:cubicBezTo>
                  <a:lnTo>
                    <a:pt x="880058" y="1342959"/>
                  </a:lnTo>
                  <a:cubicBezTo>
                    <a:pt x="833928" y="1341689"/>
                    <a:pt x="319906" y="1340419"/>
                    <a:pt x="273776" y="1337879"/>
                  </a:cubicBezTo>
                  <a:cubicBezTo>
                    <a:pt x="246098" y="1336609"/>
                    <a:pt x="218420" y="1331529"/>
                    <a:pt x="190741" y="1328989"/>
                  </a:cubicBezTo>
                  <a:cubicBezTo>
                    <a:pt x="140657" y="1323909"/>
                    <a:pt x="90573" y="1320099"/>
                    <a:pt x="40830" y="1315019"/>
                  </a:cubicBezTo>
                  <a:cubicBezTo>
                    <a:pt x="31940" y="1313749"/>
                    <a:pt x="23050" y="1311209"/>
                    <a:pt x="15430" y="1307399"/>
                  </a:cubicBezTo>
                  <a:cubicBezTo>
                    <a:pt x="4000" y="1302319"/>
                    <a:pt x="-1080" y="1290889"/>
                    <a:pt x="190" y="1276918"/>
                  </a:cubicBezTo>
                  <a:cubicBezTo>
                    <a:pt x="1460" y="1220253"/>
                    <a:pt x="2730" y="1162611"/>
                    <a:pt x="2730" y="1105945"/>
                  </a:cubicBezTo>
                  <a:cubicBezTo>
                    <a:pt x="4000" y="1048303"/>
                    <a:pt x="16700" y="443550"/>
                    <a:pt x="16700" y="385908"/>
                  </a:cubicBezTo>
                  <a:cubicBezTo>
                    <a:pt x="17970" y="330220"/>
                    <a:pt x="19240" y="274531"/>
                    <a:pt x="17970" y="217866"/>
                  </a:cubicBezTo>
                  <a:cubicBezTo>
                    <a:pt x="16700" y="162178"/>
                    <a:pt x="15430" y="107467"/>
                    <a:pt x="5270" y="46990"/>
                  </a:cubicBezTo>
                  <a:cubicBezTo>
                    <a:pt x="4000" y="34290"/>
                    <a:pt x="1460" y="21590"/>
                    <a:pt x="190" y="8890"/>
                  </a:cubicBezTo>
                  <a:cubicBezTo>
                    <a:pt x="2730" y="7620"/>
                    <a:pt x="4000" y="6350"/>
                    <a:pt x="5270" y="6350"/>
                  </a:cubicBezTo>
                  <a:cubicBezTo>
                    <a:pt x="33210" y="5080"/>
                    <a:pt x="62895" y="3810"/>
                    <a:pt x="91891" y="2540"/>
                  </a:cubicBezTo>
                  <a:cubicBezTo>
                    <a:pt x="132749" y="0"/>
                    <a:pt x="174925" y="0"/>
                    <a:pt x="215784" y="0"/>
                  </a:cubicBezTo>
                  <a:cubicBezTo>
                    <a:pt x="267186" y="1270"/>
                    <a:pt x="786480" y="3810"/>
                    <a:pt x="837882" y="5080"/>
                  </a:cubicBezTo>
                  <a:cubicBezTo>
                    <a:pt x="887967" y="6350"/>
                    <a:pt x="938051" y="6350"/>
                    <a:pt x="988135" y="6350"/>
                  </a:cubicBezTo>
                  <a:cubicBezTo>
                    <a:pt x="1015813" y="6350"/>
                    <a:pt x="1043491" y="6350"/>
                    <a:pt x="1071169" y="7620"/>
                  </a:cubicBezTo>
                  <a:cubicBezTo>
                    <a:pt x="1125207" y="10160"/>
                    <a:pt x="1180564" y="8890"/>
                    <a:pt x="1234602" y="1270"/>
                  </a:cubicBezTo>
                  <a:cubicBezTo>
                    <a:pt x="1257008" y="-1270"/>
                    <a:pt x="1279414" y="1270"/>
                    <a:pt x="1301820" y="1270"/>
                  </a:cubicBezTo>
                  <a:cubicBezTo>
                    <a:pt x="1351905" y="1270"/>
                    <a:pt x="1401989" y="0"/>
                    <a:pt x="1452073" y="2540"/>
                  </a:cubicBezTo>
                  <a:cubicBezTo>
                    <a:pt x="1515337" y="5080"/>
                    <a:pt x="1577283" y="12700"/>
                    <a:pt x="1640548" y="16510"/>
                  </a:cubicBezTo>
                  <a:cubicBezTo>
                    <a:pt x="1668226" y="19050"/>
                    <a:pt x="1693817" y="17780"/>
                    <a:pt x="1720487" y="20320"/>
                  </a:cubicBezTo>
                  <a:cubicBezTo>
                    <a:pt x="1729377" y="21590"/>
                    <a:pt x="1738267" y="24130"/>
                    <a:pt x="1747157" y="26670"/>
                  </a:cubicBezTo>
                  <a:cubicBezTo>
                    <a:pt x="1754777" y="29210"/>
                    <a:pt x="1758587" y="35560"/>
                    <a:pt x="1758587" y="45720"/>
                  </a:cubicBezTo>
                  <a:cubicBezTo>
                    <a:pt x="1759857" y="81088"/>
                    <a:pt x="1756047" y="110398"/>
                    <a:pt x="1752237" y="139707"/>
                  </a:cubicBezTo>
                  <a:cubicBezTo>
                    <a:pt x="1748427" y="164132"/>
                    <a:pt x="1747157" y="189534"/>
                    <a:pt x="1745887" y="213958"/>
                  </a:cubicBezTo>
                  <a:cubicBezTo>
                    <a:pt x="1743347" y="254992"/>
                    <a:pt x="1742077" y="296025"/>
                    <a:pt x="1740807" y="337058"/>
                  </a:cubicBezTo>
                  <a:cubicBezTo>
                    <a:pt x="1739537" y="375161"/>
                    <a:pt x="1738267" y="413263"/>
                    <a:pt x="1738267" y="451366"/>
                  </a:cubicBezTo>
                  <a:cubicBezTo>
                    <a:pt x="1738267" y="514870"/>
                    <a:pt x="1726837" y="1124508"/>
                    <a:pt x="1725567" y="1188012"/>
                  </a:cubicBezTo>
                  <a:cubicBezTo>
                    <a:pt x="1728107" y="1229045"/>
                    <a:pt x="1726837" y="1270079"/>
                    <a:pt x="1725567" y="1321369"/>
                  </a:cubicBezTo>
                  <a:close/>
                  <a:moveTo>
                    <a:pt x="16700" y="1290889"/>
                  </a:moveTo>
                  <a:cubicBezTo>
                    <a:pt x="21780" y="1292159"/>
                    <a:pt x="28130" y="1294699"/>
                    <a:pt x="35750" y="1294699"/>
                  </a:cubicBezTo>
                  <a:cubicBezTo>
                    <a:pt x="89255" y="1299779"/>
                    <a:pt x="143293" y="1304859"/>
                    <a:pt x="196013" y="1308669"/>
                  </a:cubicBezTo>
                  <a:cubicBezTo>
                    <a:pt x="221056" y="1311209"/>
                    <a:pt x="246098" y="1315019"/>
                    <a:pt x="272458" y="1316289"/>
                  </a:cubicBezTo>
                  <a:cubicBezTo>
                    <a:pt x="289592" y="1317559"/>
                    <a:pt x="774618" y="1313749"/>
                    <a:pt x="790434" y="1315019"/>
                  </a:cubicBezTo>
                  <a:cubicBezTo>
                    <a:pt x="818112" y="1316289"/>
                    <a:pt x="845790" y="1318829"/>
                    <a:pt x="873468" y="1320099"/>
                  </a:cubicBezTo>
                  <a:cubicBezTo>
                    <a:pt x="886648" y="1321369"/>
                    <a:pt x="898511" y="1321369"/>
                    <a:pt x="911691" y="1321369"/>
                  </a:cubicBezTo>
                  <a:cubicBezTo>
                    <a:pt x="971001" y="1321369"/>
                    <a:pt x="1028993" y="1320099"/>
                    <a:pt x="1088303" y="1321369"/>
                  </a:cubicBezTo>
                  <a:cubicBezTo>
                    <a:pt x="1110709" y="1321369"/>
                    <a:pt x="1134433" y="1323909"/>
                    <a:pt x="1156840" y="1323909"/>
                  </a:cubicBezTo>
                  <a:cubicBezTo>
                    <a:pt x="1191108" y="1323909"/>
                    <a:pt x="1224058" y="1320099"/>
                    <a:pt x="1258326" y="1320099"/>
                  </a:cubicBezTo>
                  <a:cubicBezTo>
                    <a:pt x="1299184" y="1320099"/>
                    <a:pt x="1338724" y="1321369"/>
                    <a:pt x="1379583" y="1321369"/>
                  </a:cubicBezTo>
                  <a:cubicBezTo>
                    <a:pt x="1433621" y="1321369"/>
                    <a:pt x="1488977" y="1321369"/>
                    <a:pt x="1543015" y="1320099"/>
                  </a:cubicBezTo>
                  <a:cubicBezTo>
                    <a:pt x="1591781" y="1318829"/>
                    <a:pt x="1639230" y="1316289"/>
                    <a:pt x="1687467" y="1313749"/>
                  </a:cubicBezTo>
                  <a:cubicBezTo>
                    <a:pt x="1692547" y="1313749"/>
                    <a:pt x="1697627" y="1311209"/>
                    <a:pt x="1703977" y="1309939"/>
                  </a:cubicBezTo>
                  <a:cubicBezTo>
                    <a:pt x="1703977" y="1297239"/>
                    <a:pt x="1705247" y="1284539"/>
                    <a:pt x="1705247" y="1273987"/>
                  </a:cubicBezTo>
                  <a:lnTo>
                    <a:pt x="1705247" y="1243700"/>
                  </a:lnTo>
                  <a:cubicBezTo>
                    <a:pt x="1706517" y="1193874"/>
                    <a:pt x="1709057" y="1143071"/>
                    <a:pt x="1707787" y="1093244"/>
                  </a:cubicBezTo>
                  <a:cubicBezTo>
                    <a:pt x="1706517" y="1022902"/>
                    <a:pt x="1719217" y="407401"/>
                    <a:pt x="1723027" y="337058"/>
                  </a:cubicBezTo>
                  <a:cubicBezTo>
                    <a:pt x="1725567" y="296025"/>
                    <a:pt x="1728107" y="254992"/>
                    <a:pt x="1728107" y="213958"/>
                  </a:cubicBezTo>
                  <a:cubicBezTo>
                    <a:pt x="1728107" y="179764"/>
                    <a:pt x="1729377" y="146546"/>
                    <a:pt x="1736997" y="113329"/>
                  </a:cubicBezTo>
                  <a:cubicBezTo>
                    <a:pt x="1740807" y="93789"/>
                    <a:pt x="1743347" y="74249"/>
                    <a:pt x="1738267" y="48260"/>
                  </a:cubicBezTo>
                  <a:cubicBezTo>
                    <a:pt x="1730647" y="48260"/>
                    <a:pt x="1724297" y="46990"/>
                    <a:pt x="1716677" y="46990"/>
                  </a:cubicBezTo>
                  <a:cubicBezTo>
                    <a:pt x="1683657" y="44450"/>
                    <a:pt x="1649774" y="44450"/>
                    <a:pt x="1614188" y="39370"/>
                  </a:cubicBezTo>
                  <a:cubicBezTo>
                    <a:pt x="1548287" y="31750"/>
                    <a:pt x="1481069" y="26670"/>
                    <a:pt x="1415169" y="26670"/>
                  </a:cubicBezTo>
                  <a:cubicBezTo>
                    <a:pt x="1369039" y="26670"/>
                    <a:pt x="1321590" y="30480"/>
                    <a:pt x="1275460" y="22860"/>
                  </a:cubicBezTo>
                  <a:lnTo>
                    <a:pt x="1262280" y="22860"/>
                  </a:lnTo>
                  <a:cubicBezTo>
                    <a:pt x="1224058" y="26670"/>
                    <a:pt x="1183200" y="31750"/>
                    <a:pt x="1143660" y="33020"/>
                  </a:cubicBezTo>
                  <a:cubicBezTo>
                    <a:pt x="1100165" y="34290"/>
                    <a:pt x="1057989" y="30480"/>
                    <a:pt x="1014495" y="29210"/>
                  </a:cubicBezTo>
                  <a:cubicBezTo>
                    <a:pt x="973637" y="27940"/>
                    <a:pt x="932779" y="26670"/>
                    <a:pt x="893238" y="26670"/>
                  </a:cubicBezTo>
                  <a:cubicBezTo>
                    <a:pt x="878740" y="26670"/>
                    <a:pt x="865560" y="27940"/>
                    <a:pt x="851062" y="26670"/>
                  </a:cubicBezTo>
                  <a:cubicBezTo>
                    <a:pt x="800978" y="25400"/>
                    <a:pt x="283002" y="22860"/>
                    <a:pt x="231600" y="22860"/>
                  </a:cubicBezTo>
                  <a:cubicBezTo>
                    <a:pt x="186787" y="21590"/>
                    <a:pt x="141975" y="22860"/>
                    <a:pt x="97163" y="22860"/>
                  </a:cubicBezTo>
                  <a:cubicBezTo>
                    <a:pt x="73439" y="22860"/>
                    <a:pt x="44640" y="22860"/>
                    <a:pt x="20510" y="24130"/>
                  </a:cubicBezTo>
                  <a:cubicBezTo>
                    <a:pt x="19240" y="24130"/>
                    <a:pt x="20510" y="35560"/>
                    <a:pt x="21780" y="40640"/>
                  </a:cubicBezTo>
                  <a:cubicBezTo>
                    <a:pt x="25590" y="78157"/>
                    <a:pt x="30670" y="109421"/>
                    <a:pt x="33210" y="139707"/>
                  </a:cubicBezTo>
                  <a:cubicBezTo>
                    <a:pt x="35750" y="194419"/>
                    <a:pt x="37020" y="249130"/>
                    <a:pt x="37020" y="303841"/>
                  </a:cubicBezTo>
                  <a:cubicBezTo>
                    <a:pt x="37020" y="339012"/>
                    <a:pt x="35750" y="373207"/>
                    <a:pt x="34480" y="408378"/>
                  </a:cubicBezTo>
                  <a:cubicBezTo>
                    <a:pt x="33210" y="442573"/>
                    <a:pt x="21780" y="1021925"/>
                    <a:pt x="20510" y="1055142"/>
                  </a:cubicBezTo>
                  <a:lnTo>
                    <a:pt x="20510" y="1119623"/>
                  </a:lnTo>
                  <a:cubicBezTo>
                    <a:pt x="20510" y="1168472"/>
                    <a:pt x="19240" y="1218298"/>
                    <a:pt x="19240" y="1267148"/>
                  </a:cubicBezTo>
                  <a:cubicBezTo>
                    <a:pt x="19240" y="1273987"/>
                    <a:pt x="17970" y="1279848"/>
                    <a:pt x="16700" y="1290889"/>
                  </a:cubicBezTo>
                  <a:close/>
                </a:path>
              </a:pathLst>
            </a:custGeom>
            <a:solidFill>
              <a:srgbClr val="2F2325"/>
            </a:solidFill>
          </p:spPr>
        </p:sp>
      </p:grpSp>
      <p:sp>
        <p:nvSpPr>
          <p:cNvPr name="Freeform 14" id="14"/>
          <p:cNvSpPr/>
          <p:nvPr/>
        </p:nvSpPr>
        <p:spPr>
          <a:xfrm flipH="false" flipV="false" rot="-815808">
            <a:off x="12755821" y="19539804"/>
            <a:ext cx="2415378" cy="961760"/>
          </a:xfrm>
          <a:custGeom>
            <a:avLst/>
            <a:gdLst/>
            <a:ahLst/>
            <a:cxnLst/>
            <a:rect r="r" b="b" t="t" l="l"/>
            <a:pathLst>
              <a:path h="961760" w="2415378">
                <a:moveTo>
                  <a:pt x="0" y="0"/>
                </a:moveTo>
                <a:lnTo>
                  <a:pt x="2415378" y="0"/>
                </a:lnTo>
                <a:lnTo>
                  <a:pt x="2415378" y="961760"/>
                </a:lnTo>
                <a:lnTo>
                  <a:pt x="0" y="96176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7800000" y="12979041"/>
            <a:ext cx="5702400" cy="6763543"/>
            <a:chOff x="0" y="0"/>
            <a:chExt cx="1762207" cy="2090131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16510" y="11430"/>
              <a:ext cx="1731727" cy="2066001"/>
            </a:xfrm>
            <a:custGeom>
              <a:avLst/>
              <a:gdLst/>
              <a:ahLst/>
              <a:cxnLst/>
              <a:rect r="r" b="b" t="t" l="l"/>
              <a:pathLst>
                <a:path h="2066001" w="1731727">
                  <a:moveTo>
                    <a:pt x="1270" y="0"/>
                  </a:moveTo>
                  <a:lnTo>
                    <a:pt x="1731727" y="15240"/>
                  </a:lnTo>
                  <a:lnTo>
                    <a:pt x="1699977" y="2066001"/>
                  </a:lnTo>
                  <a:lnTo>
                    <a:pt x="623433" y="2066001"/>
                  </a:lnTo>
                  <a:lnTo>
                    <a:pt x="0" y="2039331"/>
                  </a:lnTo>
                  <a:lnTo>
                    <a:pt x="11430" y="666860"/>
                  </a:lnTo>
                  <a:close/>
                </a:path>
              </a:pathLst>
            </a:custGeom>
            <a:solidFill>
              <a:srgbClr val="FFC3C7"/>
            </a:solid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080" y="0"/>
              <a:ext cx="1758836" cy="2090131"/>
            </a:xfrm>
            <a:custGeom>
              <a:avLst/>
              <a:gdLst/>
              <a:ahLst/>
              <a:cxnLst/>
              <a:rect r="r" b="b" t="t" l="l"/>
              <a:pathLst>
                <a:path h="2090131" w="1758836">
                  <a:moveTo>
                    <a:pt x="1725567" y="2064731"/>
                  </a:moveTo>
                  <a:cubicBezTo>
                    <a:pt x="1723027" y="2068541"/>
                    <a:pt x="1719217" y="2073621"/>
                    <a:pt x="1715407" y="2077431"/>
                  </a:cubicBezTo>
                  <a:cubicBezTo>
                    <a:pt x="1711597" y="2079971"/>
                    <a:pt x="1706517" y="2082511"/>
                    <a:pt x="1702707" y="2082511"/>
                  </a:cubicBezTo>
                  <a:cubicBezTo>
                    <a:pt x="1631322" y="2081241"/>
                    <a:pt x="1560150" y="2087591"/>
                    <a:pt x="1487659" y="2090131"/>
                  </a:cubicBezTo>
                  <a:cubicBezTo>
                    <a:pt x="1465253" y="2090131"/>
                    <a:pt x="1441529" y="2088861"/>
                    <a:pt x="1419123" y="2088861"/>
                  </a:cubicBezTo>
                  <a:cubicBezTo>
                    <a:pt x="1369039" y="2087591"/>
                    <a:pt x="1318954" y="2086321"/>
                    <a:pt x="1268870" y="2086321"/>
                  </a:cubicBezTo>
                  <a:lnTo>
                    <a:pt x="1105437" y="2086321"/>
                  </a:lnTo>
                  <a:cubicBezTo>
                    <a:pt x="1068533" y="2086321"/>
                    <a:pt x="1032947" y="2085051"/>
                    <a:pt x="996043" y="2085051"/>
                  </a:cubicBezTo>
                  <a:cubicBezTo>
                    <a:pt x="964411" y="2085051"/>
                    <a:pt x="931461" y="2085051"/>
                    <a:pt x="899829" y="2086321"/>
                  </a:cubicBezTo>
                  <a:lnTo>
                    <a:pt x="880058" y="2086321"/>
                  </a:lnTo>
                  <a:cubicBezTo>
                    <a:pt x="833928" y="2085051"/>
                    <a:pt x="319906" y="2083781"/>
                    <a:pt x="273776" y="2081241"/>
                  </a:cubicBezTo>
                  <a:cubicBezTo>
                    <a:pt x="246098" y="2079971"/>
                    <a:pt x="218420" y="2074891"/>
                    <a:pt x="190741" y="2072351"/>
                  </a:cubicBezTo>
                  <a:cubicBezTo>
                    <a:pt x="140657" y="2067271"/>
                    <a:pt x="90573" y="2063461"/>
                    <a:pt x="40830" y="2058381"/>
                  </a:cubicBezTo>
                  <a:cubicBezTo>
                    <a:pt x="31940" y="2057111"/>
                    <a:pt x="23050" y="2054571"/>
                    <a:pt x="15430" y="2050761"/>
                  </a:cubicBezTo>
                  <a:cubicBezTo>
                    <a:pt x="4000" y="2045681"/>
                    <a:pt x="-1080" y="2034251"/>
                    <a:pt x="190" y="2017679"/>
                  </a:cubicBezTo>
                  <a:cubicBezTo>
                    <a:pt x="1460" y="1926178"/>
                    <a:pt x="2730" y="1833099"/>
                    <a:pt x="2730" y="1741598"/>
                  </a:cubicBezTo>
                  <a:cubicBezTo>
                    <a:pt x="4000" y="1648519"/>
                    <a:pt x="16700" y="671980"/>
                    <a:pt x="16700" y="578901"/>
                  </a:cubicBezTo>
                  <a:cubicBezTo>
                    <a:pt x="17970" y="488978"/>
                    <a:pt x="19240" y="399054"/>
                    <a:pt x="17970" y="307553"/>
                  </a:cubicBezTo>
                  <a:cubicBezTo>
                    <a:pt x="16700" y="217629"/>
                    <a:pt x="15430" y="129283"/>
                    <a:pt x="5270" y="46990"/>
                  </a:cubicBezTo>
                  <a:cubicBezTo>
                    <a:pt x="4000" y="34290"/>
                    <a:pt x="1460" y="21590"/>
                    <a:pt x="190" y="8890"/>
                  </a:cubicBezTo>
                  <a:cubicBezTo>
                    <a:pt x="2730" y="7620"/>
                    <a:pt x="4000" y="6350"/>
                    <a:pt x="5270" y="6350"/>
                  </a:cubicBezTo>
                  <a:cubicBezTo>
                    <a:pt x="33210" y="5080"/>
                    <a:pt x="62895" y="3810"/>
                    <a:pt x="91891" y="2540"/>
                  </a:cubicBezTo>
                  <a:cubicBezTo>
                    <a:pt x="132749" y="0"/>
                    <a:pt x="174925" y="0"/>
                    <a:pt x="215784" y="0"/>
                  </a:cubicBezTo>
                  <a:cubicBezTo>
                    <a:pt x="267186" y="1270"/>
                    <a:pt x="786480" y="3810"/>
                    <a:pt x="837882" y="5080"/>
                  </a:cubicBezTo>
                  <a:cubicBezTo>
                    <a:pt x="887967" y="6350"/>
                    <a:pt x="938051" y="6350"/>
                    <a:pt x="988135" y="6350"/>
                  </a:cubicBezTo>
                  <a:cubicBezTo>
                    <a:pt x="1015813" y="6350"/>
                    <a:pt x="1043491" y="6350"/>
                    <a:pt x="1071169" y="7620"/>
                  </a:cubicBezTo>
                  <a:cubicBezTo>
                    <a:pt x="1125207" y="10160"/>
                    <a:pt x="1180564" y="8890"/>
                    <a:pt x="1234602" y="1270"/>
                  </a:cubicBezTo>
                  <a:cubicBezTo>
                    <a:pt x="1257008" y="-1270"/>
                    <a:pt x="1279414" y="1270"/>
                    <a:pt x="1301820" y="1270"/>
                  </a:cubicBezTo>
                  <a:cubicBezTo>
                    <a:pt x="1351905" y="1270"/>
                    <a:pt x="1401989" y="0"/>
                    <a:pt x="1452073" y="2540"/>
                  </a:cubicBezTo>
                  <a:cubicBezTo>
                    <a:pt x="1515337" y="5080"/>
                    <a:pt x="1577283" y="12700"/>
                    <a:pt x="1640548" y="16510"/>
                  </a:cubicBezTo>
                  <a:cubicBezTo>
                    <a:pt x="1668226" y="19050"/>
                    <a:pt x="1693817" y="17780"/>
                    <a:pt x="1720487" y="20320"/>
                  </a:cubicBezTo>
                  <a:cubicBezTo>
                    <a:pt x="1729377" y="21590"/>
                    <a:pt x="1738267" y="24130"/>
                    <a:pt x="1747157" y="26670"/>
                  </a:cubicBezTo>
                  <a:cubicBezTo>
                    <a:pt x="1754777" y="29210"/>
                    <a:pt x="1758587" y="35560"/>
                    <a:pt x="1758587" y="45720"/>
                  </a:cubicBezTo>
                  <a:cubicBezTo>
                    <a:pt x="1759857" y="86688"/>
                    <a:pt x="1756047" y="134016"/>
                    <a:pt x="1752237" y="181344"/>
                  </a:cubicBezTo>
                  <a:cubicBezTo>
                    <a:pt x="1748427" y="220784"/>
                    <a:pt x="1747157" y="261802"/>
                    <a:pt x="1745887" y="301242"/>
                  </a:cubicBezTo>
                  <a:cubicBezTo>
                    <a:pt x="1743347" y="367502"/>
                    <a:pt x="1742077" y="433761"/>
                    <a:pt x="1740807" y="500021"/>
                  </a:cubicBezTo>
                  <a:cubicBezTo>
                    <a:pt x="1739537" y="561547"/>
                    <a:pt x="1738267" y="623074"/>
                    <a:pt x="1738267" y="684601"/>
                  </a:cubicBezTo>
                  <a:cubicBezTo>
                    <a:pt x="1738267" y="787145"/>
                    <a:pt x="1726837" y="1771572"/>
                    <a:pt x="1725567" y="1874117"/>
                  </a:cubicBezTo>
                  <a:cubicBezTo>
                    <a:pt x="1728107" y="1940376"/>
                    <a:pt x="1726837" y="2006635"/>
                    <a:pt x="1725567" y="2064731"/>
                  </a:cubicBezTo>
                  <a:close/>
                  <a:moveTo>
                    <a:pt x="16700" y="2034251"/>
                  </a:moveTo>
                  <a:cubicBezTo>
                    <a:pt x="21780" y="2035521"/>
                    <a:pt x="28130" y="2038061"/>
                    <a:pt x="35750" y="2038061"/>
                  </a:cubicBezTo>
                  <a:cubicBezTo>
                    <a:pt x="89255" y="2043141"/>
                    <a:pt x="143293" y="2048221"/>
                    <a:pt x="196013" y="2052031"/>
                  </a:cubicBezTo>
                  <a:cubicBezTo>
                    <a:pt x="221056" y="2054571"/>
                    <a:pt x="246098" y="2058381"/>
                    <a:pt x="272458" y="2059651"/>
                  </a:cubicBezTo>
                  <a:cubicBezTo>
                    <a:pt x="289592" y="2060921"/>
                    <a:pt x="774618" y="2057111"/>
                    <a:pt x="790434" y="2058381"/>
                  </a:cubicBezTo>
                  <a:cubicBezTo>
                    <a:pt x="818112" y="2059651"/>
                    <a:pt x="845790" y="2062191"/>
                    <a:pt x="873468" y="2063461"/>
                  </a:cubicBezTo>
                  <a:cubicBezTo>
                    <a:pt x="886648" y="2064731"/>
                    <a:pt x="898511" y="2064731"/>
                    <a:pt x="911691" y="2064731"/>
                  </a:cubicBezTo>
                  <a:cubicBezTo>
                    <a:pt x="971001" y="2064731"/>
                    <a:pt x="1028993" y="2063461"/>
                    <a:pt x="1088303" y="2064731"/>
                  </a:cubicBezTo>
                  <a:cubicBezTo>
                    <a:pt x="1110709" y="2064731"/>
                    <a:pt x="1134433" y="2067271"/>
                    <a:pt x="1156840" y="2067271"/>
                  </a:cubicBezTo>
                  <a:cubicBezTo>
                    <a:pt x="1191108" y="2067271"/>
                    <a:pt x="1224058" y="2063461"/>
                    <a:pt x="1258326" y="2063461"/>
                  </a:cubicBezTo>
                  <a:cubicBezTo>
                    <a:pt x="1299184" y="2063461"/>
                    <a:pt x="1338724" y="2064731"/>
                    <a:pt x="1379583" y="2064731"/>
                  </a:cubicBezTo>
                  <a:cubicBezTo>
                    <a:pt x="1433621" y="2064731"/>
                    <a:pt x="1488977" y="2064731"/>
                    <a:pt x="1543015" y="2063461"/>
                  </a:cubicBezTo>
                  <a:cubicBezTo>
                    <a:pt x="1591781" y="2062191"/>
                    <a:pt x="1639230" y="2059651"/>
                    <a:pt x="1687467" y="2057111"/>
                  </a:cubicBezTo>
                  <a:cubicBezTo>
                    <a:pt x="1692547" y="2057111"/>
                    <a:pt x="1697627" y="2054571"/>
                    <a:pt x="1703977" y="2053301"/>
                  </a:cubicBezTo>
                  <a:cubicBezTo>
                    <a:pt x="1703977" y="2040601"/>
                    <a:pt x="1705247" y="2027901"/>
                    <a:pt x="1705247" y="2012946"/>
                  </a:cubicBezTo>
                  <a:lnTo>
                    <a:pt x="1705247" y="1964040"/>
                  </a:lnTo>
                  <a:cubicBezTo>
                    <a:pt x="1706517" y="1883582"/>
                    <a:pt x="1709057" y="1801546"/>
                    <a:pt x="1707787" y="1721089"/>
                  </a:cubicBezTo>
                  <a:cubicBezTo>
                    <a:pt x="1706517" y="1607501"/>
                    <a:pt x="1719217" y="613608"/>
                    <a:pt x="1723027" y="500021"/>
                  </a:cubicBezTo>
                  <a:cubicBezTo>
                    <a:pt x="1725567" y="433761"/>
                    <a:pt x="1728107" y="367502"/>
                    <a:pt x="1728107" y="301242"/>
                  </a:cubicBezTo>
                  <a:cubicBezTo>
                    <a:pt x="1728107" y="246026"/>
                    <a:pt x="1729377" y="192387"/>
                    <a:pt x="1736997" y="138749"/>
                  </a:cubicBezTo>
                  <a:cubicBezTo>
                    <a:pt x="1740807" y="107196"/>
                    <a:pt x="1743347" y="75644"/>
                    <a:pt x="1738267" y="48260"/>
                  </a:cubicBezTo>
                  <a:cubicBezTo>
                    <a:pt x="1730647" y="48260"/>
                    <a:pt x="1724297" y="46990"/>
                    <a:pt x="1716677" y="46990"/>
                  </a:cubicBezTo>
                  <a:cubicBezTo>
                    <a:pt x="1683657" y="44450"/>
                    <a:pt x="1649774" y="44450"/>
                    <a:pt x="1614188" y="39370"/>
                  </a:cubicBezTo>
                  <a:cubicBezTo>
                    <a:pt x="1548287" y="31750"/>
                    <a:pt x="1481069" y="26670"/>
                    <a:pt x="1415169" y="26670"/>
                  </a:cubicBezTo>
                  <a:cubicBezTo>
                    <a:pt x="1369039" y="26670"/>
                    <a:pt x="1321590" y="30480"/>
                    <a:pt x="1275460" y="22860"/>
                  </a:cubicBezTo>
                  <a:lnTo>
                    <a:pt x="1262280" y="22860"/>
                  </a:lnTo>
                  <a:cubicBezTo>
                    <a:pt x="1224058" y="26670"/>
                    <a:pt x="1183200" y="31750"/>
                    <a:pt x="1143660" y="33020"/>
                  </a:cubicBezTo>
                  <a:cubicBezTo>
                    <a:pt x="1100165" y="34290"/>
                    <a:pt x="1057989" y="30480"/>
                    <a:pt x="1014495" y="29210"/>
                  </a:cubicBezTo>
                  <a:cubicBezTo>
                    <a:pt x="973637" y="27940"/>
                    <a:pt x="932779" y="26670"/>
                    <a:pt x="893238" y="26670"/>
                  </a:cubicBezTo>
                  <a:cubicBezTo>
                    <a:pt x="878740" y="26670"/>
                    <a:pt x="865560" y="27940"/>
                    <a:pt x="851062" y="26670"/>
                  </a:cubicBezTo>
                  <a:cubicBezTo>
                    <a:pt x="800978" y="25400"/>
                    <a:pt x="283002" y="22860"/>
                    <a:pt x="231600" y="22860"/>
                  </a:cubicBezTo>
                  <a:cubicBezTo>
                    <a:pt x="186787" y="21590"/>
                    <a:pt x="141975" y="22860"/>
                    <a:pt x="97163" y="22860"/>
                  </a:cubicBezTo>
                  <a:cubicBezTo>
                    <a:pt x="73439" y="22860"/>
                    <a:pt x="44640" y="22860"/>
                    <a:pt x="20510" y="24130"/>
                  </a:cubicBezTo>
                  <a:cubicBezTo>
                    <a:pt x="19240" y="24130"/>
                    <a:pt x="20510" y="35560"/>
                    <a:pt x="21780" y="40640"/>
                  </a:cubicBezTo>
                  <a:cubicBezTo>
                    <a:pt x="25590" y="81955"/>
                    <a:pt x="30670" y="132438"/>
                    <a:pt x="33210" y="181344"/>
                  </a:cubicBezTo>
                  <a:cubicBezTo>
                    <a:pt x="35750" y="269690"/>
                    <a:pt x="37020" y="358036"/>
                    <a:pt x="37020" y="446382"/>
                  </a:cubicBezTo>
                  <a:cubicBezTo>
                    <a:pt x="37020" y="503176"/>
                    <a:pt x="35750" y="558392"/>
                    <a:pt x="34480" y="615186"/>
                  </a:cubicBezTo>
                  <a:cubicBezTo>
                    <a:pt x="33210" y="670402"/>
                    <a:pt x="21780" y="1605923"/>
                    <a:pt x="20510" y="1659562"/>
                  </a:cubicBezTo>
                  <a:lnTo>
                    <a:pt x="20510" y="1763684"/>
                  </a:lnTo>
                  <a:cubicBezTo>
                    <a:pt x="20510" y="1842564"/>
                    <a:pt x="19240" y="1923022"/>
                    <a:pt x="19240" y="2001903"/>
                  </a:cubicBezTo>
                  <a:cubicBezTo>
                    <a:pt x="19240" y="2012946"/>
                    <a:pt x="17970" y="2022411"/>
                    <a:pt x="16700" y="2034251"/>
                  </a:cubicBezTo>
                  <a:close/>
                </a:path>
              </a:pathLst>
            </a:custGeom>
            <a:solidFill>
              <a:srgbClr val="2F2325"/>
            </a:solidFill>
          </p:spPr>
        </p:sp>
      </p:grpSp>
      <p:sp>
        <p:nvSpPr>
          <p:cNvPr name="Freeform 18" id="18"/>
          <p:cNvSpPr/>
          <p:nvPr/>
        </p:nvSpPr>
        <p:spPr>
          <a:xfrm flipH="false" flipV="false" rot="-4570915">
            <a:off x="12254868" y="17731207"/>
            <a:ext cx="2463601" cy="4737693"/>
          </a:xfrm>
          <a:custGeom>
            <a:avLst/>
            <a:gdLst/>
            <a:ahLst/>
            <a:cxnLst/>
            <a:rect r="r" b="b" t="t" l="l"/>
            <a:pathLst>
              <a:path h="4737693" w="2463601">
                <a:moveTo>
                  <a:pt x="0" y="0"/>
                </a:moveTo>
                <a:lnTo>
                  <a:pt x="2463601" y="0"/>
                </a:lnTo>
                <a:lnTo>
                  <a:pt x="2463601" y="4737693"/>
                </a:lnTo>
                <a:lnTo>
                  <a:pt x="0" y="473769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7800000" y="5708383"/>
            <a:ext cx="5702400" cy="6763543"/>
            <a:chOff x="0" y="0"/>
            <a:chExt cx="1762207" cy="2090131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16510" y="11430"/>
              <a:ext cx="1731727" cy="2066001"/>
            </a:xfrm>
            <a:custGeom>
              <a:avLst/>
              <a:gdLst/>
              <a:ahLst/>
              <a:cxnLst/>
              <a:rect r="r" b="b" t="t" l="l"/>
              <a:pathLst>
                <a:path h="2066001" w="1731727">
                  <a:moveTo>
                    <a:pt x="1270" y="0"/>
                  </a:moveTo>
                  <a:lnTo>
                    <a:pt x="1731727" y="15240"/>
                  </a:lnTo>
                  <a:lnTo>
                    <a:pt x="1699977" y="2066001"/>
                  </a:lnTo>
                  <a:lnTo>
                    <a:pt x="623433" y="2066001"/>
                  </a:lnTo>
                  <a:lnTo>
                    <a:pt x="0" y="2039331"/>
                  </a:lnTo>
                  <a:lnTo>
                    <a:pt x="11430" y="666860"/>
                  </a:lnTo>
                  <a:close/>
                </a:path>
              </a:pathLst>
            </a:custGeom>
            <a:solidFill>
              <a:srgbClr val="F3CB63"/>
            </a:solid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1080" y="0"/>
              <a:ext cx="1758836" cy="2090131"/>
            </a:xfrm>
            <a:custGeom>
              <a:avLst/>
              <a:gdLst/>
              <a:ahLst/>
              <a:cxnLst/>
              <a:rect r="r" b="b" t="t" l="l"/>
              <a:pathLst>
                <a:path h="2090131" w="1758836">
                  <a:moveTo>
                    <a:pt x="1725567" y="2064731"/>
                  </a:moveTo>
                  <a:cubicBezTo>
                    <a:pt x="1723027" y="2068541"/>
                    <a:pt x="1719217" y="2073621"/>
                    <a:pt x="1715407" y="2077431"/>
                  </a:cubicBezTo>
                  <a:cubicBezTo>
                    <a:pt x="1711597" y="2079971"/>
                    <a:pt x="1706517" y="2082511"/>
                    <a:pt x="1702707" y="2082511"/>
                  </a:cubicBezTo>
                  <a:cubicBezTo>
                    <a:pt x="1631322" y="2081241"/>
                    <a:pt x="1560150" y="2087591"/>
                    <a:pt x="1487659" y="2090131"/>
                  </a:cubicBezTo>
                  <a:cubicBezTo>
                    <a:pt x="1465253" y="2090131"/>
                    <a:pt x="1441529" y="2088861"/>
                    <a:pt x="1419123" y="2088861"/>
                  </a:cubicBezTo>
                  <a:cubicBezTo>
                    <a:pt x="1369039" y="2087591"/>
                    <a:pt x="1318954" y="2086321"/>
                    <a:pt x="1268870" y="2086321"/>
                  </a:cubicBezTo>
                  <a:lnTo>
                    <a:pt x="1105437" y="2086321"/>
                  </a:lnTo>
                  <a:cubicBezTo>
                    <a:pt x="1068533" y="2086321"/>
                    <a:pt x="1032947" y="2085051"/>
                    <a:pt x="996043" y="2085051"/>
                  </a:cubicBezTo>
                  <a:cubicBezTo>
                    <a:pt x="964411" y="2085051"/>
                    <a:pt x="931461" y="2085051"/>
                    <a:pt x="899829" y="2086321"/>
                  </a:cubicBezTo>
                  <a:lnTo>
                    <a:pt x="880058" y="2086321"/>
                  </a:lnTo>
                  <a:cubicBezTo>
                    <a:pt x="833928" y="2085051"/>
                    <a:pt x="319906" y="2083781"/>
                    <a:pt x="273776" y="2081241"/>
                  </a:cubicBezTo>
                  <a:cubicBezTo>
                    <a:pt x="246098" y="2079971"/>
                    <a:pt x="218420" y="2074891"/>
                    <a:pt x="190741" y="2072351"/>
                  </a:cubicBezTo>
                  <a:cubicBezTo>
                    <a:pt x="140657" y="2067271"/>
                    <a:pt x="90573" y="2063461"/>
                    <a:pt x="40830" y="2058381"/>
                  </a:cubicBezTo>
                  <a:cubicBezTo>
                    <a:pt x="31940" y="2057111"/>
                    <a:pt x="23050" y="2054571"/>
                    <a:pt x="15430" y="2050761"/>
                  </a:cubicBezTo>
                  <a:cubicBezTo>
                    <a:pt x="4000" y="2045681"/>
                    <a:pt x="-1080" y="2034251"/>
                    <a:pt x="190" y="2017679"/>
                  </a:cubicBezTo>
                  <a:cubicBezTo>
                    <a:pt x="1460" y="1926178"/>
                    <a:pt x="2730" y="1833099"/>
                    <a:pt x="2730" y="1741598"/>
                  </a:cubicBezTo>
                  <a:cubicBezTo>
                    <a:pt x="4000" y="1648519"/>
                    <a:pt x="16700" y="671980"/>
                    <a:pt x="16700" y="578901"/>
                  </a:cubicBezTo>
                  <a:cubicBezTo>
                    <a:pt x="17970" y="488978"/>
                    <a:pt x="19240" y="399054"/>
                    <a:pt x="17970" y="307553"/>
                  </a:cubicBezTo>
                  <a:cubicBezTo>
                    <a:pt x="16700" y="217629"/>
                    <a:pt x="15430" y="129283"/>
                    <a:pt x="5270" y="46990"/>
                  </a:cubicBezTo>
                  <a:cubicBezTo>
                    <a:pt x="4000" y="34290"/>
                    <a:pt x="1460" y="21590"/>
                    <a:pt x="190" y="8890"/>
                  </a:cubicBezTo>
                  <a:cubicBezTo>
                    <a:pt x="2730" y="7620"/>
                    <a:pt x="4000" y="6350"/>
                    <a:pt x="5270" y="6350"/>
                  </a:cubicBezTo>
                  <a:cubicBezTo>
                    <a:pt x="33210" y="5080"/>
                    <a:pt x="62895" y="3810"/>
                    <a:pt x="91891" y="2540"/>
                  </a:cubicBezTo>
                  <a:cubicBezTo>
                    <a:pt x="132749" y="0"/>
                    <a:pt x="174925" y="0"/>
                    <a:pt x="215784" y="0"/>
                  </a:cubicBezTo>
                  <a:cubicBezTo>
                    <a:pt x="267186" y="1270"/>
                    <a:pt x="786480" y="3810"/>
                    <a:pt x="837882" y="5080"/>
                  </a:cubicBezTo>
                  <a:cubicBezTo>
                    <a:pt x="887967" y="6350"/>
                    <a:pt x="938051" y="6350"/>
                    <a:pt x="988135" y="6350"/>
                  </a:cubicBezTo>
                  <a:cubicBezTo>
                    <a:pt x="1015813" y="6350"/>
                    <a:pt x="1043491" y="6350"/>
                    <a:pt x="1071169" y="7620"/>
                  </a:cubicBezTo>
                  <a:cubicBezTo>
                    <a:pt x="1125207" y="10160"/>
                    <a:pt x="1180564" y="8890"/>
                    <a:pt x="1234602" y="1270"/>
                  </a:cubicBezTo>
                  <a:cubicBezTo>
                    <a:pt x="1257008" y="-1270"/>
                    <a:pt x="1279414" y="1270"/>
                    <a:pt x="1301820" y="1270"/>
                  </a:cubicBezTo>
                  <a:cubicBezTo>
                    <a:pt x="1351905" y="1270"/>
                    <a:pt x="1401989" y="0"/>
                    <a:pt x="1452073" y="2540"/>
                  </a:cubicBezTo>
                  <a:cubicBezTo>
                    <a:pt x="1515337" y="5080"/>
                    <a:pt x="1577283" y="12700"/>
                    <a:pt x="1640548" y="16510"/>
                  </a:cubicBezTo>
                  <a:cubicBezTo>
                    <a:pt x="1668226" y="19050"/>
                    <a:pt x="1693817" y="17780"/>
                    <a:pt x="1720487" y="20320"/>
                  </a:cubicBezTo>
                  <a:cubicBezTo>
                    <a:pt x="1729377" y="21590"/>
                    <a:pt x="1738267" y="24130"/>
                    <a:pt x="1747157" y="26670"/>
                  </a:cubicBezTo>
                  <a:cubicBezTo>
                    <a:pt x="1754777" y="29210"/>
                    <a:pt x="1758587" y="35560"/>
                    <a:pt x="1758587" y="45720"/>
                  </a:cubicBezTo>
                  <a:cubicBezTo>
                    <a:pt x="1759857" y="86688"/>
                    <a:pt x="1756047" y="134016"/>
                    <a:pt x="1752237" y="181344"/>
                  </a:cubicBezTo>
                  <a:cubicBezTo>
                    <a:pt x="1748427" y="220784"/>
                    <a:pt x="1747157" y="261802"/>
                    <a:pt x="1745887" y="301242"/>
                  </a:cubicBezTo>
                  <a:cubicBezTo>
                    <a:pt x="1743347" y="367502"/>
                    <a:pt x="1742077" y="433761"/>
                    <a:pt x="1740807" y="500021"/>
                  </a:cubicBezTo>
                  <a:cubicBezTo>
                    <a:pt x="1739537" y="561547"/>
                    <a:pt x="1738267" y="623074"/>
                    <a:pt x="1738267" y="684601"/>
                  </a:cubicBezTo>
                  <a:cubicBezTo>
                    <a:pt x="1738267" y="787145"/>
                    <a:pt x="1726837" y="1771572"/>
                    <a:pt x="1725567" y="1874117"/>
                  </a:cubicBezTo>
                  <a:cubicBezTo>
                    <a:pt x="1728107" y="1940376"/>
                    <a:pt x="1726837" y="2006635"/>
                    <a:pt x="1725567" y="2064731"/>
                  </a:cubicBezTo>
                  <a:close/>
                  <a:moveTo>
                    <a:pt x="16700" y="2034251"/>
                  </a:moveTo>
                  <a:cubicBezTo>
                    <a:pt x="21780" y="2035521"/>
                    <a:pt x="28130" y="2038061"/>
                    <a:pt x="35750" y="2038061"/>
                  </a:cubicBezTo>
                  <a:cubicBezTo>
                    <a:pt x="89255" y="2043141"/>
                    <a:pt x="143293" y="2048221"/>
                    <a:pt x="196013" y="2052031"/>
                  </a:cubicBezTo>
                  <a:cubicBezTo>
                    <a:pt x="221056" y="2054571"/>
                    <a:pt x="246098" y="2058381"/>
                    <a:pt x="272458" y="2059651"/>
                  </a:cubicBezTo>
                  <a:cubicBezTo>
                    <a:pt x="289592" y="2060921"/>
                    <a:pt x="774618" y="2057111"/>
                    <a:pt x="790434" y="2058381"/>
                  </a:cubicBezTo>
                  <a:cubicBezTo>
                    <a:pt x="818112" y="2059651"/>
                    <a:pt x="845790" y="2062191"/>
                    <a:pt x="873468" y="2063461"/>
                  </a:cubicBezTo>
                  <a:cubicBezTo>
                    <a:pt x="886648" y="2064731"/>
                    <a:pt x="898511" y="2064731"/>
                    <a:pt x="911691" y="2064731"/>
                  </a:cubicBezTo>
                  <a:cubicBezTo>
                    <a:pt x="971001" y="2064731"/>
                    <a:pt x="1028993" y="2063461"/>
                    <a:pt x="1088303" y="2064731"/>
                  </a:cubicBezTo>
                  <a:cubicBezTo>
                    <a:pt x="1110709" y="2064731"/>
                    <a:pt x="1134433" y="2067271"/>
                    <a:pt x="1156840" y="2067271"/>
                  </a:cubicBezTo>
                  <a:cubicBezTo>
                    <a:pt x="1191108" y="2067271"/>
                    <a:pt x="1224058" y="2063461"/>
                    <a:pt x="1258326" y="2063461"/>
                  </a:cubicBezTo>
                  <a:cubicBezTo>
                    <a:pt x="1299184" y="2063461"/>
                    <a:pt x="1338724" y="2064731"/>
                    <a:pt x="1379583" y="2064731"/>
                  </a:cubicBezTo>
                  <a:cubicBezTo>
                    <a:pt x="1433621" y="2064731"/>
                    <a:pt x="1488977" y="2064731"/>
                    <a:pt x="1543015" y="2063461"/>
                  </a:cubicBezTo>
                  <a:cubicBezTo>
                    <a:pt x="1591781" y="2062191"/>
                    <a:pt x="1639230" y="2059651"/>
                    <a:pt x="1687467" y="2057111"/>
                  </a:cubicBezTo>
                  <a:cubicBezTo>
                    <a:pt x="1692547" y="2057111"/>
                    <a:pt x="1697627" y="2054571"/>
                    <a:pt x="1703977" y="2053301"/>
                  </a:cubicBezTo>
                  <a:cubicBezTo>
                    <a:pt x="1703977" y="2040601"/>
                    <a:pt x="1705247" y="2027901"/>
                    <a:pt x="1705247" y="2012946"/>
                  </a:cubicBezTo>
                  <a:lnTo>
                    <a:pt x="1705247" y="1964040"/>
                  </a:lnTo>
                  <a:cubicBezTo>
                    <a:pt x="1706517" y="1883582"/>
                    <a:pt x="1709057" y="1801546"/>
                    <a:pt x="1707787" y="1721089"/>
                  </a:cubicBezTo>
                  <a:cubicBezTo>
                    <a:pt x="1706517" y="1607501"/>
                    <a:pt x="1719217" y="613608"/>
                    <a:pt x="1723027" y="500021"/>
                  </a:cubicBezTo>
                  <a:cubicBezTo>
                    <a:pt x="1725567" y="433761"/>
                    <a:pt x="1728107" y="367502"/>
                    <a:pt x="1728107" y="301242"/>
                  </a:cubicBezTo>
                  <a:cubicBezTo>
                    <a:pt x="1728107" y="246026"/>
                    <a:pt x="1729377" y="192387"/>
                    <a:pt x="1736997" y="138749"/>
                  </a:cubicBezTo>
                  <a:cubicBezTo>
                    <a:pt x="1740807" y="107196"/>
                    <a:pt x="1743347" y="75644"/>
                    <a:pt x="1738267" y="48260"/>
                  </a:cubicBezTo>
                  <a:cubicBezTo>
                    <a:pt x="1730647" y="48260"/>
                    <a:pt x="1724297" y="46990"/>
                    <a:pt x="1716677" y="46990"/>
                  </a:cubicBezTo>
                  <a:cubicBezTo>
                    <a:pt x="1683657" y="44450"/>
                    <a:pt x="1649774" y="44450"/>
                    <a:pt x="1614188" y="39370"/>
                  </a:cubicBezTo>
                  <a:cubicBezTo>
                    <a:pt x="1548287" y="31750"/>
                    <a:pt x="1481069" y="26670"/>
                    <a:pt x="1415169" y="26670"/>
                  </a:cubicBezTo>
                  <a:cubicBezTo>
                    <a:pt x="1369039" y="26670"/>
                    <a:pt x="1321590" y="30480"/>
                    <a:pt x="1275460" y="22860"/>
                  </a:cubicBezTo>
                  <a:lnTo>
                    <a:pt x="1262280" y="22860"/>
                  </a:lnTo>
                  <a:cubicBezTo>
                    <a:pt x="1224058" y="26670"/>
                    <a:pt x="1183200" y="31750"/>
                    <a:pt x="1143660" y="33020"/>
                  </a:cubicBezTo>
                  <a:cubicBezTo>
                    <a:pt x="1100165" y="34290"/>
                    <a:pt x="1057989" y="30480"/>
                    <a:pt x="1014495" y="29210"/>
                  </a:cubicBezTo>
                  <a:cubicBezTo>
                    <a:pt x="973637" y="27940"/>
                    <a:pt x="932779" y="26670"/>
                    <a:pt x="893238" y="26670"/>
                  </a:cubicBezTo>
                  <a:cubicBezTo>
                    <a:pt x="878740" y="26670"/>
                    <a:pt x="865560" y="27940"/>
                    <a:pt x="851062" y="26670"/>
                  </a:cubicBezTo>
                  <a:cubicBezTo>
                    <a:pt x="800978" y="25400"/>
                    <a:pt x="283002" y="22860"/>
                    <a:pt x="231600" y="22860"/>
                  </a:cubicBezTo>
                  <a:cubicBezTo>
                    <a:pt x="186787" y="21590"/>
                    <a:pt x="141975" y="22860"/>
                    <a:pt x="97163" y="22860"/>
                  </a:cubicBezTo>
                  <a:cubicBezTo>
                    <a:pt x="73439" y="22860"/>
                    <a:pt x="44640" y="22860"/>
                    <a:pt x="20510" y="24130"/>
                  </a:cubicBezTo>
                  <a:cubicBezTo>
                    <a:pt x="19240" y="24130"/>
                    <a:pt x="20510" y="35560"/>
                    <a:pt x="21780" y="40640"/>
                  </a:cubicBezTo>
                  <a:cubicBezTo>
                    <a:pt x="25590" y="81955"/>
                    <a:pt x="30670" y="132438"/>
                    <a:pt x="33210" y="181344"/>
                  </a:cubicBezTo>
                  <a:cubicBezTo>
                    <a:pt x="35750" y="269690"/>
                    <a:pt x="37020" y="358036"/>
                    <a:pt x="37020" y="446382"/>
                  </a:cubicBezTo>
                  <a:cubicBezTo>
                    <a:pt x="37020" y="503176"/>
                    <a:pt x="35750" y="558392"/>
                    <a:pt x="34480" y="615186"/>
                  </a:cubicBezTo>
                  <a:cubicBezTo>
                    <a:pt x="33210" y="670402"/>
                    <a:pt x="21780" y="1605923"/>
                    <a:pt x="20510" y="1659562"/>
                  </a:cubicBezTo>
                  <a:lnTo>
                    <a:pt x="20510" y="1763684"/>
                  </a:lnTo>
                  <a:cubicBezTo>
                    <a:pt x="20510" y="1842564"/>
                    <a:pt x="19240" y="1923022"/>
                    <a:pt x="19240" y="2001903"/>
                  </a:cubicBezTo>
                  <a:cubicBezTo>
                    <a:pt x="19240" y="2012946"/>
                    <a:pt x="17970" y="2022411"/>
                    <a:pt x="16700" y="2034251"/>
                  </a:cubicBezTo>
                  <a:close/>
                </a:path>
              </a:pathLst>
            </a:custGeom>
            <a:solidFill>
              <a:srgbClr val="2F2325"/>
            </a:solidFill>
          </p:spPr>
        </p:sp>
      </p:grpSp>
      <p:sp>
        <p:nvSpPr>
          <p:cNvPr name="TextBox 22" id="22"/>
          <p:cNvSpPr txBox="true"/>
          <p:nvPr/>
        </p:nvSpPr>
        <p:spPr>
          <a:xfrm rot="0">
            <a:off x="2443381" y="1561594"/>
            <a:ext cx="10233238" cy="36013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3333"/>
              </a:lnSpc>
              <a:spcBef>
                <a:spcPct val="0"/>
              </a:spcBef>
            </a:pPr>
            <a:r>
              <a:rPr lang="en-US" b="true" sz="13333" u="none">
                <a:solidFill>
                  <a:srgbClr val="2F2325"/>
                </a:solidFill>
                <a:latin typeface="Jingleberry"/>
                <a:ea typeface="Jingleberry"/>
                <a:cs typeface="Jingleberry"/>
                <a:sym typeface="Jingleberry"/>
              </a:rPr>
              <a:t>REGLAS DEL</a:t>
            </a:r>
          </a:p>
          <a:p>
            <a:pPr algn="ctr" marL="0" indent="0" lvl="0">
              <a:lnSpc>
                <a:spcPts val="13333"/>
              </a:lnSpc>
              <a:spcBef>
                <a:spcPct val="0"/>
              </a:spcBef>
            </a:pPr>
            <a:r>
              <a:rPr lang="en-US" b="true" sz="13333" u="none">
                <a:solidFill>
                  <a:srgbClr val="2F2325"/>
                </a:solidFill>
                <a:latin typeface="Jingleberry"/>
                <a:ea typeface="Jingleberry"/>
                <a:cs typeface="Jingleberry"/>
                <a:sym typeface="Jingleberry"/>
              </a:rPr>
              <a:t> SALÓN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8705583" y="9272250"/>
            <a:ext cx="3891234" cy="26113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966"/>
              </a:lnSpc>
              <a:spcBef>
                <a:spcPct val="0"/>
              </a:spcBef>
            </a:pPr>
            <a:r>
              <a:rPr lang="en-US" sz="4966" u="none">
                <a:solidFill>
                  <a:srgbClr val="2F2325"/>
                </a:solidFill>
                <a:latin typeface="Bryndan Write"/>
                <a:ea typeface="Bryndan Write"/>
                <a:cs typeface="Bryndan Write"/>
                <a:sym typeface="Bryndan Write"/>
              </a:rPr>
              <a:t>Ayudemos a los demás siempre que podamos.</a:t>
            </a:r>
          </a:p>
        </p:txBody>
      </p:sp>
      <p:sp>
        <p:nvSpPr>
          <p:cNvPr name="Freeform 24" id="24"/>
          <p:cNvSpPr/>
          <p:nvPr/>
        </p:nvSpPr>
        <p:spPr>
          <a:xfrm flipH="false" flipV="false" rot="-7962891">
            <a:off x="-693291" y="18521741"/>
            <a:ext cx="3675415" cy="3779347"/>
          </a:xfrm>
          <a:custGeom>
            <a:avLst/>
            <a:gdLst/>
            <a:ahLst/>
            <a:cxnLst/>
            <a:rect r="r" b="b" t="t" l="l"/>
            <a:pathLst>
              <a:path h="3779347" w="3675415">
                <a:moveTo>
                  <a:pt x="0" y="0"/>
                </a:moveTo>
                <a:lnTo>
                  <a:pt x="3675415" y="0"/>
                </a:lnTo>
                <a:lnTo>
                  <a:pt x="3675415" y="3779347"/>
                </a:lnTo>
                <a:lnTo>
                  <a:pt x="0" y="377934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3828770">
            <a:off x="747989" y="4329027"/>
            <a:ext cx="2113622" cy="1883045"/>
          </a:xfrm>
          <a:custGeom>
            <a:avLst/>
            <a:gdLst/>
            <a:ahLst/>
            <a:cxnLst/>
            <a:rect r="r" b="b" t="t" l="l"/>
            <a:pathLst>
              <a:path h="1883045" w="2113622">
                <a:moveTo>
                  <a:pt x="0" y="0"/>
                </a:moveTo>
                <a:lnTo>
                  <a:pt x="2113622" y="0"/>
                </a:lnTo>
                <a:lnTo>
                  <a:pt x="2113622" y="1883045"/>
                </a:lnTo>
                <a:lnTo>
                  <a:pt x="0" y="188304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-6276262">
            <a:off x="2350778" y="945216"/>
            <a:ext cx="886477" cy="984975"/>
          </a:xfrm>
          <a:custGeom>
            <a:avLst/>
            <a:gdLst/>
            <a:ahLst/>
            <a:cxnLst/>
            <a:rect r="r" b="b" t="t" l="l"/>
            <a:pathLst>
              <a:path h="984975" w="886477">
                <a:moveTo>
                  <a:pt x="0" y="0"/>
                </a:moveTo>
                <a:lnTo>
                  <a:pt x="886477" y="0"/>
                </a:lnTo>
                <a:lnTo>
                  <a:pt x="886477" y="984975"/>
                </a:lnTo>
                <a:lnTo>
                  <a:pt x="0" y="98497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10156769">
            <a:off x="11879229" y="2744250"/>
            <a:ext cx="939843" cy="1112240"/>
          </a:xfrm>
          <a:custGeom>
            <a:avLst/>
            <a:gdLst/>
            <a:ahLst/>
            <a:cxnLst/>
            <a:rect r="r" b="b" t="t" l="l"/>
            <a:pathLst>
              <a:path h="1112240" w="939843">
                <a:moveTo>
                  <a:pt x="0" y="0"/>
                </a:moveTo>
                <a:lnTo>
                  <a:pt x="939843" y="0"/>
                </a:lnTo>
                <a:lnTo>
                  <a:pt x="939843" y="1112240"/>
                </a:lnTo>
                <a:lnTo>
                  <a:pt x="0" y="111224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-4687388">
            <a:off x="12995219" y="7681418"/>
            <a:ext cx="706967" cy="836647"/>
          </a:xfrm>
          <a:custGeom>
            <a:avLst/>
            <a:gdLst/>
            <a:ahLst/>
            <a:cxnLst/>
            <a:rect r="r" b="b" t="t" l="l"/>
            <a:pathLst>
              <a:path h="836647" w="706967">
                <a:moveTo>
                  <a:pt x="0" y="0"/>
                </a:moveTo>
                <a:lnTo>
                  <a:pt x="706966" y="0"/>
                </a:lnTo>
                <a:lnTo>
                  <a:pt x="706966" y="836647"/>
                </a:lnTo>
                <a:lnTo>
                  <a:pt x="0" y="836647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-736905" y="-343089"/>
            <a:ext cx="2849087" cy="2455395"/>
          </a:xfrm>
          <a:custGeom>
            <a:avLst/>
            <a:gdLst/>
            <a:ahLst/>
            <a:cxnLst/>
            <a:rect r="r" b="b" t="t" l="l"/>
            <a:pathLst>
              <a:path h="2455395" w="2849087">
                <a:moveTo>
                  <a:pt x="0" y="0"/>
                </a:moveTo>
                <a:lnTo>
                  <a:pt x="2849086" y="0"/>
                </a:lnTo>
                <a:lnTo>
                  <a:pt x="2849086" y="2455394"/>
                </a:lnTo>
                <a:lnTo>
                  <a:pt x="0" y="2455394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12436251" y="11780005"/>
            <a:ext cx="2194149" cy="1890958"/>
          </a:xfrm>
          <a:custGeom>
            <a:avLst/>
            <a:gdLst/>
            <a:ahLst/>
            <a:cxnLst/>
            <a:rect r="r" b="b" t="t" l="l"/>
            <a:pathLst>
              <a:path h="1890958" w="2194149">
                <a:moveTo>
                  <a:pt x="0" y="0"/>
                </a:moveTo>
                <a:lnTo>
                  <a:pt x="2194149" y="0"/>
                </a:lnTo>
                <a:lnTo>
                  <a:pt x="2194149" y="1890957"/>
                </a:lnTo>
                <a:lnTo>
                  <a:pt x="0" y="1890957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7272929" y="19952152"/>
            <a:ext cx="1638583" cy="652454"/>
          </a:xfrm>
          <a:custGeom>
            <a:avLst/>
            <a:gdLst/>
            <a:ahLst/>
            <a:cxnLst/>
            <a:rect r="r" b="b" t="t" l="l"/>
            <a:pathLst>
              <a:path h="652454" w="1638583">
                <a:moveTo>
                  <a:pt x="0" y="0"/>
                </a:moveTo>
                <a:lnTo>
                  <a:pt x="1638584" y="0"/>
                </a:lnTo>
                <a:lnTo>
                  <a:pt x="1638584" y="652454"/>
                </a:lnTo>
                <a:lnTo>
                  <a:pt x="0" y="652454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2" id="32"/>
          <p:cNvSpPr/>
          <p:nvPr/>
        </p:nvSpPr>
        <p:spPr>
          <a:xfrm flipH="false" flipV="false" rot="0">
            <a:off x="5322115" y="20137582"/>
            <a:ext cx="3487850" cy="732449"/>
          </a:xfrm>
          <a:custGeom>
            <a:avLst/>
            <a:gdLst/>
            <a:ahLst/>
            <a:cxnLst/>
            <a:rect r="r" b="b" t="t" l="l"/>
            <a:pathLst>
              <a:path h="732449" w="3487850">
                <a:moveTo>
                  <a:pt x="0" y="0"/>
                </a:moveTo>
                <a:lnTo>
                  <a:pt x="3487850" y="0"/>
                </a:lnTo>
                <a:lnTo>
                  <a:pt x="3487850" y="732448"/>
                </a:lnTo>
                <a:lnTo>
                  <a:pt x="0" y="732448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3" id="33"/>
          <p:cNvSpPr/>
          <p:nvPr/>
        </p:nvSpPr>
        <p:spPr>
          <a:xfrm flipH="false" flipV="false" rot="0">
            <a:off x="687638" y="1142095"/>
            <a:ext cx="708568" cy="1200963"/>
          </a:xfrm>
          <a:custGeom>
            <a:avLst/>
            <a:gdLst/>
            <a:ahLst/>
            <a:cxnLst/>
            <a:rect r="r" b="b" t="t" l="l"/>
            <a:pathLst>
              <a:path h="1200963" w="708568">
                <a:moveTo>
                  <a:pt x="0" y="0"/>
                </a:moveTo>
                <a:lnTo>
                  <a:pt x="708568" y="0"/>
                </a:lnTo>
                <a:lnTo>
                  <a:pt x="708568" y="1200962"/>
                </a:lnTo>
                <a:lnTo>
                  <a:pt x="0" y="1200962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4" id="34"/>
          <p:cNvSpPr/>
          <p:nvPr/>
        </p:nvSpPr>
        <p:spPr>
          <a:xfrm flipH="false" flipV="false" rot="0">
            <a:off x="13533325" y="11506283"/>
            <a:ext cx="708568" cy="1200963"/>
          </a:xfrm>
          <a:custGeom>
            <a:avLst/>
            <a:gdLst/>
            <a:ahLst/>
            <a:cxnLst/>
            <a:rect r="r" b="b" t="t" l="l"/>
            <a:pathLst>
              <a:path h="1200963" w="708568">
                <a:moveTo>
                  <a:pt x="0" y="0"/>
                </a:moveTo>
                <a:lnTo>
                  <a:pt x="708568" y="0"/>
                </a:lnTo>
                <a:lnTo>
                  <a:pt x="708568" y="1200963"/>
                </a:lnTo>
                <a:lnTo>
                  <a:pt x="0" y="1200963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5" id="35"/>
          <p:cNvSpPr/>
          <p:nvPr/>
        </p:nvSpPr>
        <p:spPr>
          <a:xfrm flipH="false" flipV="false" rot="0">
            <a:off x="13502400" y="984734"/>
            <a:ext cx="534504" cy="905939"/>
          </a:xfrm>
          <a:custGeom>
            <a:avLst/>
            <a:gdLst/>
            <a:ahLst/>
            <a:cxnLst/>
            <a:rect r="r" b="b" t="t" l="l"/>
            <a:pathLst>
              <a:path h="905939" w="534504">
                <a:moveTo>
                  <a:pt x="0" y="0"/>
                </a:moveTo>
                <a:lnTo>
                  <a:pt x="534504" y="0"/>
                </a:lnTo>
                <a:lnTo>
                  <a:pt x="534504" y="905938"/>
                </a:lnTo>
                <a:lnTo>
                  <a:pt x="0" y="905938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6" id="36"/>
          <p:cNvSpPr/>
          <p:nvPr/>
        </p:nvSpPr>
        <p:spPr>
          <a:xfrm flipH="false" flipV="false" rot="0">
            <a:off x="13080421" y="12390326"/>
            <a:ext cx="503579" cy="853523"/>
          </a:xfrm>
          <a:custGeom>
            <a:avLst/>
            <a:gdLst/>
            <a:ahLst/>
            <a:cxnLst/>
            <a:rect r="r" b="b" t="t" l="l"/>
            <a:pathLst>
              <a:path h="853523" w="503579">
                <a:moveTo>
                  <a:pt x="0" y="0"/>
                </a:moveTo>
                <a:lnTo>
                  <a:pt x="503579" y="0"/>
                </a:lnTo>
                <a:lnTo>
                  <a:pt x="503579" y="853523"/>
                </a:lnTo>
                <a:lnTo>
                  <a:pt x="0" y="853523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7" id="37"/>
          <p:cNvSpPr/>
          <p:nvPr/>
        </p:nvSpPr>
        <p:spPr>
          <a:xfrm flipH="false" flipV="false" rot="0">
            <a:off x="892627" y="10199612"/>
            <a:ext cx="503579" cy="853523"/>
          </a:xfrm>
          <a:custGeom>
            <a:avLst/>
            <a:gdLst/>
            <a:ahLst/>
            <a:cxnLst/>
            <a:rect r="r" b="b" t="t" l="l"/>
            <a:pathLst>
              <a:path h="853523" w="503579">
                <a:moveTo>
                  <a:pt x="0" y="0"/>
                </a:moveTo>
                <a:lnTo>
                  <a:pt x="503579" y="0"/>
                </a:lnTo>
                <a:lnTo>
                  <a:pt x="503579" y="853523"/>
                </a:lnTo>
                <a:lnTo>
                  <a:pt x="0" y="853523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8" id="38"/>
          <p:cNvSpPr/>
          <p:nvPr/>
        </p:nvSpPr>
        <p:spPr>
          <a:xfrm flipH="true" flipV="false" rot="0">
            <a:off x="8092221" y="10546450"/>
            <a:ext cx="1084419" cy="1560315"/>
          </a:xfrm>
          <a:custGeom>
            <a:avLst/>
            <a:gdLst/>
            <a:ahLst/>
            <a:cxnLst/>
            <a:rect r="r" b="b" t="t" l="l"/>
            <a:pathLst>
              <a:path h="1560315" w="1084419">
                <a:moveTo>
                  <a:pt x="1084419" y="0"/>
                </a:moveTo>
                <a:lnTo>
                  <a:pt x="0" y="0"/>
                </a:lnTo>
                <a:lnTo>
                  <a:pt x="0" y="1560315"/>
                </a:lnTo>
                <a:lnTo>
                  <a:pt x="1084419" y="1560315"/>
                </a:lnTo>
                <a:lnTo>
                  <a:pt x="1084419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9" id="39"/>
          <p:cNvSpPr/>
          <p:nvPr/>
        </p:nvSpPr>
        <p:spPr>
          <a:xfrm flipH="false" flipV="false" rot="-3072207">
            <a:off x="8040384" y="18430187"/>
            <a:ext cx="875882" cy="1036547"/>
          </a:xfrm>
          <a:custGeom>
            <a:avLst/>
            <a:gdLst/>
            <a:ahLst/>
            <a:cxnLst/>
            <a:rect r="r" b="b" t="t" l="l"/>
            <a:pathLst>
              <a:path h="1036547" w="875882">
                <a:moveTo>
                  <a:pt x="0" y="0"/>
                </a:moveTo>
                <a:lnTo>
                  <a:pt x="875882" y="0"/>
                </a:lnTo>
                <a:lnTo>
                  <a:pt x="875882" y="1036548"/>
                </a:lnTo>
                <a:lnTo>
                  <a:pt x="0" y="1036548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0" id="40"/>
          <p:cNvSpPr/>
          <p:nvPr/>
        </p:nvSpPr>
        <p:spPr>
          <a:xfrm flipH="false" flipV="false" rot="0">
            <a:off x="1287469" y="14981317"/>
            <a:ext cx="517331" cy="496638"/>
          </a:xfrm>
          <a:custGeom>
            <a:avLst/>
            <a:gdLst/>
            <a:ahLst/>
            <a:cxnLst/>
            <a:rect r="r" b="b" t="t" l="l"/>
            <a:pathLst>
              <a:path h="496638" w="517331">
                <a:moveTo>
                  <a:pt x="0" y="0"/>
                </a:moveTo>
                <a:lnTo>
                  <a:pt x="517331" y="0"/>
                </a:lnTo>
                <a:lnTo>
                  <a:pt x="517331" y="496638"/>
                </a:lnTo>
                <a:lnTo>
                  <a:pt x="0" y="496638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1" id="41"/>
          <p:cNvSpPr/>
          <p:nvPr/>
        </p:nvSpPr>
        <p:spPr>
          <a:xfrm flipH="false" flipV="false" rot="-4758603">
            <a:off x="4989837" y="4493379"/>
            <a:ext cx="664555" cy="637973"/>
          </a:xfrm>
          <a:custGeom>
            <a:avLst/>
            <a:gdLst/>
            <a:ahLst/>
            <a:cxnLst/>
            <a:rect r="r" b="b" t="t" l="l"/>
            <a:pathLst>
              <a:path h="637973" w="664555">
                <a:moveTo>
                  <a:pt x="0" y="0"/>
                </a:moveTo>
                <a:lnTo>
                  <a:pt x="664555" y="0"/>
                </a:lnTo>
                <a:lnTo>
                  <a:pt x="664555" y="637973"/>
                </a:lnTo>
                <a:lnTo>
                  <a:pt x="0" y="637973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2" id="42"/>
          <p:cNvSpPr/>
          <p:nvPr/>
        </p:nvSpPr>
        <p:spPr>
          <a:xfrm flipH="false" flipV="false" rot="0">
            <a:off x="14006000" y="1598734"/>
            <a:ext cx="305455" cy="517720"/>
          </a:xfrm>
          <a:custGeom>
            <a:avLst/>
            <a:gdLst/>
            <a:ahLst/>
            <a:cxnLst/>
            <a:rect r="r" b="b" t="t" l="l"/>
            <a:pathLst>
              <a:path h="517720" w="305455">
                <a:moveTo>
                  <a:pt x="0" y="0"/>
                </a:moveTo>
                <a:lnTo>
                  <a:pt x="305455" y="0"/>
                </a:lnTo>
                <a:lnTo>
                  <a:pt x="305455" y="517719"/>
                </a:lnTo>
                <a:lnTo>
                  <a:pt x="0" y="517719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3" id="43"/>
          <p:cNvSpPr/>
          <p:nvPr/>
        </p:nvSpPr>
        <p:spPr>
          <a:xfrm flipH="false" flipV="false" rot="1332026">
            <a:off x="11906404" y="4500205"/>
            <a:ext cx="2202586" cy="2330779"/>
          </a:xfrm>
          <a:custGeom>
            <a:avLst/>
            <a:gdLst/>
            <a:ahLst/>
            <a:cxnLst/>
            <a:rect r="r" b="b" t="t" l="l"/>
            <a:pathLst>
              <a:path h="2330779" w="2202586">
                <a:moveTo>
                  <a:pt x="0" y="0"/>
                </a:moveTo>
                <a:lnTo>
                  <a:pt x="2202586" y="0"/>
                </a:lnTo>
                <a:lnTo>
                  <a:pt x="2202586" y="2330779"/>
                </a:lnTo>
                <a:lnTo>
                  <a:pt x="0" y="2330779"/>
                </a:lnTo>
                <a:lnTo>
                  <a:pt x="0" y="0"/>
                </a:lnTo>
                <a:close/>
              </a:path>
            </a:pathLst>
          </a:custGeom>
          <a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4" id="44"/>
          <p:cNvSpPr/>
          <p:nvPr/>
        </p:nvSpPr>
        <p:spPr>
          <a:xfrm flipH="false" flipV="false" rot="-6866348">
            <a:off x="11506150" y="4385416"/>
            <a:ext cx="682848" cy="758720"/>
          </a:xfrm>
          <a:custGeom>
            <a:avLst/>
            <a:gdLst/>
            <a:ahLst/>
            <a:cxnLst/>
            <a:rect r="r" b="b" t="t" l="l"/>
            <a:pathLst>
              <a:path h="758720" w="682848">
                <a:moveTo>
                  <a:pt x="0" y="0"/>
                </a:moveTo>
                <a:lnTo>
                  <a:pt x="682848" y="0"/>
                </a:lnTo>
                <a:lnTo>
                  <a:pt x="682848" y="758721"/>
                </a:lnTo>
                <a:lnTo>
                  <a:pt x="0" y="75872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5" id="45"/>
          <p:cNvSpPr/>
          <p:nvPr/>
        </p:nvSpPr>
        <p:spPr>
          <a:xfrm flipH="false" flipV="false" rot="-6245542">
            <a:off x="787144" y="4200738"/>
            <a:ext cx="467953" cy="519947"/>
          </a:xfrm>
          <a:custGeom>
            <a:avLst/>
            <a:gdLst/>
            <a:ahLst/>
            <a:cxnLst/>
            <a:rect r="r" b="b" t="t" l="l"/>
            <a:pathLst>
              <a:path h="519947" w="467953">
                <a:moveTo>
                  <a:pt x="0" y="0"/>
                </a:moveTo>
                <a:lnTo>
                  <a:pt x="467953" y="0"/>
                </a:lnTo>
                <a:lnTo>
                  <a:pt x="467953" y="519947"/>
                </a:lnTo>
                <a:lnTo>
                  <a:pt x="0" y="51994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6" id="46"/>
          <p:cNvGrpSpPr/>
          <p:nvPr/>
        </p:nvGrpSpPr>
        <p:grpSpPr>
          <a:xfrm rot="0">
            <a:off x="3009749" y="11960439"/>
            <a:ext cx="2927883" cy="603593"/>
            <a:chOff x="0" y="0"/>
            <a:chExt cx="6350000" cy="6350000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6BD1C3"/>
            </a:solidFill>
          </p:spPr>
        </p:sp>
      </p:grpSp>
      <p:sp>
        <p:nvSpPr>
          <p:cNvPr name="Freeform 48" id="48"/>
          <p:cNvSpPr/>
          <p:nvPr/>
        </p:nvSpPr>
        <p:spPr>
          <a:xfrm flipH="false" flipV="false" rot="0">
            <a:off x="3191895" y="10948725"/>
            <a:ext cx="2366808" cy="1441601"/>
          </a:xfrm>
          <a:custGeom>
            <a:avLst/>
            <a:gdLst/>
            <a:ahLst/>
            <a:cxnLst/>
            <a:rect r="r" b="b" t="t" l="l"/>
            <a:pathLst>
              <a:path h="1441601" w="2366808">
                <a:moveTo>
                  <a:pt x="0" y="0"/>
                </a:moveTo>
                <a:lnTo>
                  <a:pt x="2366809" y="0"/>
                </a:lnTo>
                <a:lnTo>
                  <a:pt x="2366809" y="1441601"/>
                </a:lnTo>
                <a:lnTo>
                  <a:pt x="0" y="1441601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9" id="49"/>
          <p:cNvGrpSpPr/>
          <p:nvPr/>
        </p:nvGrpSpPr>
        <p:grpSpPr>
          <a:xfrm rot="0">
            <a:off x="1958959" y="8931368"/>
            <a:ext cx="1937280" cy="603593"/>
            <a:chOff x="0" y="0"/>
            <a:chExt cx="6350000" cy="6350000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A1A7"/>
            </a:solidFill>
          </p:spPr>
        </p:sp>
      </p:grpSp>
      <p:grpSp>
        <p:nvGrpSpPr>
          <p:cNvPr name="Group 51" id="51"/>
          <p:cNvGrpSpPr/>
          <p:nvPr/>
        </p:nvGrpSpPr>
        <p:grpSpPr>
          <a:xfrm rot="0">
            <a:off x="4728561" y="18720970"/>
            <a:ext cx="1937280" cy="603593"/>
            <a:chOff x="0" y="0"/>
            <a:chExt cx="6350000" cy="6350000"/>
          </a:xfrm>
        </p:grpSpPr>
        <p:sp>
          <p:nvSpPr>
            <p:cNvPr name="Freeform 52" id="52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D6AE45"/>
            </a:solidFill>
          </p:spPr>
        </p:sp>
      </p:grpSp>
      <p:grpSp>
        <p:nvGrpSpPr>
          <p:cNvPr name="Group 53" id="53"/>
          <p:cNvGrpSpPr/>
          <p:nvPr/>
        </p:nvGrpSpPr>
        <p:grpSpPr>
          <a:xfrm rot="0">
            <a:off x="9330026" y="15716624"/>
            <a:ext cx="2488748" cy="603593"/>
            <a:chOff x="0" y="0"/>
            <a:chExt cx="6350000" cy="6350000"/>
          </a:xfrm>
        </p:grpSpPr>
        <p:sp>
          <p:nvSpPr>
            <p:cNvPr name="Freeform 54" id="54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A1A7"/>
            </a:solidFill>
          </p:spPr>
        </p:sp>
      </p:grpSp>
      <p:sp>
        <p:nvSpPr>
          <p:cNvPr name="Freeform 55" id="55"/>
          <p:cNvSpPr/>
          <p:nvPr/>
        </p:nvSpPr>
        <p:spPr>
          <a:xfrm flipH="false" flipV="false" rot="0">
            <a:off x="2112181" y="6459139"/>
            <a:ext cx="1532152" cy="2856555"/>
          </a:xfrm>
          <a:custGeom>
            <a:avLst/>
            <a:gdLst/>
            <a:ahLst/>
            <a:cxnLst/>
            <a:rect r="r" b="b" t="t" l="l"/>
            <a:pathLst>
              <a:path h="2856555" w="1532152">
                <a:moveTo>
                  <a:pt x="0" y="0"/>
                </a:moveTo>
                <a:lnTo>
                  <a:pt x="1532153" y="0"/>
                </a:lnTo>
                <a:lnTo>
                  <a:pt x="1532153" y="2856555"/>
                </a:lnTo>
                <a:lnTo>
                  <a:pt x="0" y="2856555"/>
                </a:lnTo>
                <a:lnTo>
                  <a:pt x="0" y="0"/>
                </a:lnTo>
                <a:close/>
              </a:path>
            </a:pathLst>
          </a:custGeom>
          <a:blipFill>
            <a:blip r:embed="rId34">
              <a:extLst>
                <a:ext uri="{96DAC541-7B7A-43D3-8B79-37D633B846F1}">
                  <asvg:svgBlip xmlns:asvg="http://schemas.microsoft.com/office/drawing/2016/SVG/main" r:embed="rId3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6" id="56"/>
          <p:cNvGrpSpPr/>
          <p:nvPr/>
        </p:nvGrpSpPr>
        <p:grpSpPr>
          <a:xfrm rot="0">
            <a:off x="8809965" y="8099741"/>
            <a:ext cx="3626286" cy="1016847"/>
            <a:chOff x="0" y="0"/>
            <a:chExt cx="6350000" cy="6350000"/>
          </a:xfrm>
        </p:grpSpPr>
        <p:sp>
          <p:nvSpPr>
            <p:cNvPr name="Freeform 57" id="57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D6AE45"/>
            </a:solidFill>
          </p:spPr>
        </p:sp>
      </p:grpSp>
      <p:sp>
        <p:nvSpPr>
          <p:cNvPr name="Freeform 58" id="58"/>
          <p:cNvSpPr/>
          <p:nvPr/>
        </p:nvSpPr>
        <p:spPr>
          <a:xfrm flipH="false" flipV="false" rot="0">
            <a:off x="9277440" y="6273321"/>
            <a:ext cx="2953386" cy="2658047"/>
          </a:xfrm>
          <a:custGeom>
            <a:avLst/>
            <a:gdLst/>
            <a:ahLst/>
            <a:cxnLst/>
            <a:rect r="r" b="b" t="t" l="l"/>
            <a:pathLst>
              <a:path h="2658047" w="2953386">
                <a:moveTo>
                  <a:pt x="0" y="0"/>
                </a:moveTo>
                <a:lnTo>
                  <a:pt x="2953386" y="0"/>
                </a:lnTo>
                <a:lnTo>
                  <a:pt x="2953386" y="2658047"/>
                </a:lnTo>
                <a:lnTo>
                  <a:pt x="0" y="2658047"/>
                </a:lnTo>
                <a:lnTo>
                  <a:pt x="0" y="0"/>
                </a:lnTo>
                <a:close/>
              </a:path>
            </a:pathLst>
          </a:custGeom>
          <a:blipFill>
            <a:blip r:embed="rId36">
              <a:extLst>
                <a:ext uri="{96DAC541-7B7A-43D3-8B79-37D633B846F1}">
                  <asvg:svgBlip xmlns:asvg="http://schemas.microsoft.com/office/drawing/2016/SVG/main" r:embed="rId3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9" id="59"/>
          <p:cNvSpPr txBox="true"/>
          <p:nvPr/>
        </p:nvSpPr>
        <p:spPr>
          <a:xfrm rot="0">
            <a:off x="3986647" y="7372356"/>
            <a:ext cx="2802871" cy="14928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766"/>
              </a:lnSpc>
            </a:pPr>
            <a:r>
              <a:rPr lang="en-US" sz="3766" u="none">
                <a:solidFill>
                  <a:srgbClr val="2F2325"/>
                </a:solidFill>
                <a:latin typeface="Bryndan Write"/>
                <a:ea typeface="Bryndan Write"/>
                <a:cs typeface="Bryndan Write"/>
                <a:sym typeface="Bryndan Write"/>
              </a:rPr>
              <a:t>Mantengamos</a:t>
            </a:r>
          </a:p>
          <a:p>
            <a:pPr algn="ctr" marL="0" indent="0" lvl="0">
              <a:lnSpc>
                <a:spcPts val="3766"/>
              </a:lnSpc>
            </a:pPr>
            <a:r>
              <a:rPr lang="en-US" sz="3766" u="none">
                <a:solidFill>
                  <a:srgbClr val="2F2325"/>
                </a:solidFill>
                <a:latin typeface="Bryndan Write"/>
                <a:ea typeface="Bryndan Write"/>
                <a:cs typeface="Bryndan Write"/>
                <a:sym typeface="Bryndan Write"/>
              </a:rPr>
              <a:t>el salón ordenado.</a:t>
            </a:r>
          </a:p>
        </p:txBody>
      </p:sp>
      <p:sp>
        <p:nvSpPr>
          <p:cNvPr name="TextBox 60" id="60"/>
          <p:cNvSpPr txBox="true"/>
          <p:nvPr/>
        </p:nvSpPr>
        <p:spPr>
          <a:xfrm rot="0">
            <a:off x="2350742" y="12598459"/>
            <a:ext cx="4236117" cy="19805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966"/>
              </a:lnSpc>
              <a:spcBef>
                <a:spcPct val="0"/>
              </a:spcBef>
            </a:pPr>
            <a:r>
              <a:rPr lang="en-US" sz="4966" u="none">
                <a:solidFill>
                  <a:srgbClr val="2F2325"/>
                </a:solidFill>
                <a:latin typeface="Bryndan Write"/>
                <a:ea typeface="Bryndan Write"/>
                <a:cs typeface="Bryndan Write"/>
                <a:sym typeface="Bryndan Write"/>
              </a:rPr>
              <a:t>Ordenemos cada cosa en su lugar.</a:t>
            </a:r>
          </a:p>
        </p:txBody>
      </p:sp>
      <p:sp>
        <p:nvSpPr>
          <p:cNvPr name="TextBox 61" id="61"/>
          <p:cNvSpPr txBox="true"/>
          <p:nvPr/>
        </p:nvSpPr>
        <p:spPr>
          <a:xfrm rot="0">
            <a:off x="8501968" y="16401778"/>
            <a:ext cx="4202464" cy="26113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966"/>
              </a:lnSpc>
              <a:spcBef>
                <a:spcPct val="0"/>
              </a:spcBef>
            </a:pPr>
            <a:r>
              <a:rPr lang="en-US" sz="4966" u="none">
                <a:solidFill>
                  <a:srgbClr val="2F2325"/>
                </a:solidFill>
                <a:latin typeface="Bryndan Write"/>
                <a:ea typeface="Bryndan Write"/>
                <a:cs typeface="Bryndan Write"/>
                <a:sym typeface="Bryndan Write"/>
              </a:rPr>
              <a:t>Hablemos con la maestra si tenemos un inconveniente.</a:t>
            </a:r>
          </a:p>
        </p:txBody>
      </p:sp>
      <p:sp>
        <p:nvSpPr>
          <p:cNvPr name="TextBox 62" id="62"/>
          <p:cNvSpPr txBox="true"/>
          <p:nvPr/>
        </p:nvSpPr>
        <p:spPr>
          <a:xfrm rot="0">
            <a:off x="2323486" y="16516938"/>
            <a:ext cx="2051813" cy="2131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066"/>
              </a:lnSpc>
              <a:spcBef>
                <a:spcPct val="0"/>
              </a:spcBef>
            </a:pPr>
            <a:r>
              <a:rPr lang="en-US" sz="4066" u="none">
                <a:solidFill>
                  <a:srgbClr val="2F2325"/>
                </a:solidFill>
                <a:latin typeface="Bryndan Write"/>
                <a:ea typeface="Bryndan Write"/>
                <a:cs typeface="Bryndan Write"/>
                <a:sym typeface="Bryndan Write"/>
              </a:rPr>
              <a:t>Todos demos lo mejor de nosotros.</a:t>
            </a:r>
          </a:p>
        </p:txBody>
      </p:sp>
      <p:sp>
        <p:nvSpPr>
          <p:cNvPr name="Freeform 63" id="63"/>
          <p:cNvSpPr/>
          <p:nvPr/>
        </p:nvSpPr>
        <p:spPr>
          <a:xfrm flipH="false" flipV="false" rot="0">
            <a:off x="9681312" y="13287049"/>
            <a:ext cx="1843777" cy="2856555"/>
          </a:xfrm>
          <a:custGeom>
            <a:avLst/>
            <a:gdLst/>
            <a:ahLst/>
            <a:cxnLst/>
            <a:rect r="r" b="b" t="t" l="l"/>
            <a:pathLst>
              <a:path h="2856555" w="1843777">
                <a:moveTo>
                  <a:pt x="0" y="0"/>
                </a:moveTo>
                <a:lnTo>
                  <a:pt x="1843776" y="0"/>
                </a:lnTo>
                <a:lnTo>
                  <a:pt x="1843776" y="2856555"/>
                </a:lnTo>
                <a:lnTo>
                  <a:pt x="0" y="2856555"/>
                </a:lnTo>
                <a:lnTo>
                  <a:pt x="0" y="0"/>
                </a:lnTo>
                <a:close/>
              </a:path>
            </a:pathLst>
          </a:custGeom>
          <a:blipFill>
            <a:blip r:embed="rId38">
              <a:extLst>
                <a:ext uri="{96DAC541-7B7A-43D3-8B79-37D633B846F1}">
                  <asvg:svgBlip xmlns:asvg="http://schemas.microsoft.com/office/drawing/2016/SVG/main" r:embed="rId3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4" id="64"/>
          <p:cNvSpPr/>
          <p:nvPr/>
        </p:nvSpPr>
        <p:spPr>
          <a:xfrm flipH="false" flipV="false" rot="0">
            <a:off x="4947028" y="16018421"/>
            <a:ext cx="1522655" cy="3090259"/>
          </a:xfrm>
          <a:custGeom>
            <a:avLst/>
            <a:gdLst/>
            <a:ahLst/>
            <a:cxnLst/>
            <a:rect r="r" b="b" t="t" l="l"/>
            <a:pathLst>
              <a:path h="3090259" w="1522655">
                <a:moveTo>
                  <a:pt x="0" y="0"/>
                </a:moveTo>
                <a:lnTo>
                  <a:pt x="1522655" y="0"/>
                </a:lnTo>
                <a:lnTo>
                  <a:pt x="1522655" y="3090259"/>
                </a:lnTo>
                <a:lnTo>
                  <a:pt x="0" y="3090259"/>
                </a:lnTo>
                <a:lnTo>
                  <a:pt x="0" y="0"/>
                </a:lnTo>
                <a:close/>
              </a:path>
            </a:pathLst>
          </a:custGeom>
          <a:blipFill>
            <a:blip r:embed="rId40">
              <a:extLst>
                <a:ext uri="{96DAC541-7B7A-43D3-8B79-37D633B846F1}">
                  <asvg:svgBlip xmlns:asvg="http://schemas.microsoft.com/office/drawing/2016/SVG/main" r:embed="rId41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DAG7mCTQk2U</dc:identifier>
  <dcterms:modified xsi:type="dcterms:W3CDTF">2011-08-01T06:04:30Z</dcterms:modified>
  <cp:revision>1</cp:revision>
  <dc:title>Yellow and Red Playful Illustration Classroom Rules Poster</dc:title>
</cp:coreProperties>
</file>