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TT Drugs" charset="1" panose="02000503060000020003"/>
      <p:regular r:id="rId8"/>
    </p:embeddedFont>
    <p:embeddedFont>
      <p:font typeface="Mali" charset="1" panose="00000500000000000000"/>
      <p:regular r:id="rId9"/>
    </p:embeddedFont>
    <p:embeddedFont>
      <p:font typeface="Mali Bold" charset="1" panose="00000800000000000000"/>
      <p:regular r:id="rId10"/>
    </p:embeddedFont>
    <p:embeddedFont>
      <p:font typeface="Fahkwang" charset="1" panose="00000500000000000000"/>
      <p:regular r:id="rId11"/>
    </p:embeddedFont>
    <p:embeddedFont>
      <p:font typeface="Lobster Two" charset="1" panose="02000506000000020003"/>
      <p:regular r:id="rId12"/>
    </p:embeddedFont>
    <p:embeddedFont>
      <p:font typeface="Fahkwang Bold" charset="1" panose="000008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91841" y="2524376"/>
            <a:ext cx="1877918" cy="4370845"/>
            <a:chOff x="0" y="0"/>
            <a:chExt cx="673003" cy="15664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3003" cy="1566412"/>
            </a:xfrm>
            <a:custGeom>
              <a:avLst/>
              <a:gdLst/>
              <a:ahLst/>
              <a:cxnLst/>
              <a:rect r="r" b="b" t="t" l="l"/>
              <a:pathLst>
                <a:path h="1566412" w="673003">
                  <a:moveTo>
                    <a:pt x="434878" y="0"/>
                  </a:moveTo>
                  <a:lnTo>
                    <a:pt x="673003" y="238125"/>
                  </a:lnTo>
                  <a:lnTo>
                    <a:pt x="673003" y="1328287"/>
                  </a:lnTo>
                  <a:lnTo>
                    <a:pt x="434878" y="1566412"/>
                  </a:lnTo>
                  <a:lnTo>
                    <a:pt x="238125" y="1566412"/>
                  </a:lnTo>
                  <a:lnTo>
                    <a:pt x="0" y="132828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434878" y="0"/>
                  </a:lnTo>
                  <a:close/>
                </a:path>
              </a:pathLst>
            </a:custGeom>
            <a:solidFill>
              <a:srgbClr val="FAF6F0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63500" y="34925"/>
              <a:ext cx="546003" cy="1467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290241" y="2524376"/>
            <a:ext cx="1877918" cy="4370845"/>
            <a:chOff x="0" y="0"/>
            <a:chExt cx="673003" cy="15664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73003" cy="1566412"/>
            </a:xfrm>
            <a:custGeom>
              <a:avLst/>
              <a:gdLst/>
              <a:ahLst/>
              <a:cxnLst/>
              <a:rect r="r" b="b" t="t" l="l"/>
              <a:pathLst>
                <a:path h="1566412" w="673003">
                  <a:moveTo>
                    <a:pt x="434878" y="0"/>
                  </a:moveTo>
                  <a:lnTo>
                    <a:pt x="673003" y="238125"/>
                  </a:lnTo>
                  <a:lnTo>
                    <a:pt x="673003" y="1328287"/>
                  </a:lnTo>
                  <a:lnTo>
                    <a:pt x="434878" y="1566412"/>
                  </a:lnTo>
                  <a:lnTo>
                    <a:pt x="238125" y="1566412"/>
                  </a:lnTo>
                  <a:lnTo>
                    <a:pt x="0" y="132828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434878" y="0"/>
                  </a:lnTo>
                  <a:close/>
                </a:path>
              </a:pathLst>
            </a:custGeom>
            <a:solidFill>
              <a:srgbClr val="FAF6F0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63500" y="34925"/>
              <a:ext cx="546003" cy="1467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57759" y="1627578"/>
            <a:ext cx="6048000" cy="3360689"/>
            <a:chOff x="0" y="0"/>
            <a:chExt cx="812800" cy="45164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451648"/>
            </a:xfrm>
            <a:custGeom>
              <a:avLst/>
              <a:gdLst/>
              <a:ahLst/>
              <a:cxnLst/>
              <a:rect r="r" b="b" t="t" l="l"/>
              <a:pathLst>
                <a:path h="451648" w="812800">
                  <a:moveTo>
                    <a:pt x="652780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291628"/>
                  </a:lnTo>
                  <a:lnTo>
                    <a:pt x="160020" y="451648"/>
                  </a:lnTo>
                  <a:lnTo>
                    <a:pt x="652780" y="451648"/>
                  </a:lnTo>
                  <a:lnTo>
                    <a:pt x="812800" y="291628"/>
                  </a:lnTo>
                  <a:lnTo>
                    <a:pt x="812800" y="160020"/>
                  </a:lnTo>
                  <a:lnTo>
                    <a:pt x="652780" y="0"/>
                  </a:lnTo>
                  <a:close/>
                </a:path>
              </a:pathLst>
            </a:custGeom>
            <a:solidFill>
              <a:srgbClr val="FAF6F0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63500" y="34925"/>
              <a:ext cx="685800" cy="3532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57759" y="6527279"/>
            <a:ext cx="6048000" cy="3836915"/>
            <a:chOff x="0" y="0"/>
            <a:chExt cx="2167467" cy="137506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67467" cy="1375064"/>
            </a:xfrm>
            <a:custGeom>
              <a:avLst/>
              <a:gdLst/>
              <a:ahLst/>
              <a:cxnLst/>
              <a:rect r="r" b="b" t="t" l="l"/>
              <a:pathLst>
                <a:path h="1375064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1375064"/>
                  </a:lnTo>
                  <a:lnTo>
                    <a:pt x="0" y="1375064"/>
                  </a:lnTo>
                  <a:close/>
                </a:path>
              </a:pathLst>
            </a:custGeom>
            <a:solidFill>
              <a:srgbClr val="FAF6F0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2167467" cy="14036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57759" y="2817621"/>
            <a:ext cx="6048000" cy="3779619"/>
            <a:chOff x="0" y="0"/>
            <a:chExt cx="2167467" cy="13545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67467" cy="1354530"/>
            </a:xfrm>
            <a:custGeom>
              <a:avLst/>
              <a:gdLst/>
              <a:ahLst/>
              <a:cxnLst/>
              <a:rect r="r" b="b" t="t" l="l"/>
              <a:pathLst>
                <a:path h="1354530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1354530"/>
                  </a:lnTo>
                  <a:lnTo>
                    <a:pt x="0" y="1354530"/>
                  </a:lnTo>
                  <a:close/>
                </a:path>
              </a:pathLst>
            </a:custGeom>
            <a:solidFill>
              <a:srgbClr val="FAF6F0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167467" cy="13831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5588493" y="3164041"/>
            <a:ext cx="901345" cy="1170577"/>
          </a:xfrm>
          <a:custGeom>
            <a:avLst/>
            <a:gdLst/>
            <a:ahLst/>
            <a:cxnLst/>
            <a:rect r="r" b="b" t="t" l="l"/>
            <a:pathLst>
              <a:path h="1170577" w="901345">
                <a:moveTo>
                  <a:pt x="0" y="0"/>
                </a:moveTo>
                <a:lnTo>
                  <a:pt x="901345" y="0"/>
                </a:lnTo>
                <a:lnTo>
                  <a:pt x="901345" y="1170578"/>
                </a:lnTo>
                <a:lnTo>
                  <a:pt x="0" y="1170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776899" y="3459096"/>
            <a:ext cx="524533" cy="580469"/>
          </a:xfrm>
          <a:custGeom>
            <a:avLst/>
            <a:gdLst/>
            <a:ahLst/>
            <a:cxnLst/>
            <a:rect r="r" b="b" t="t" l="l"/>
            <a:pathLst>
              <a:path h="580469" w="524533">
                <a:moveTo>
                  <a:pt x="0" y="0"/>
                </a:moveTo>
                <a:lnTo>
                  <a:pt x="524533" y="0"/>
                </a:lnTo>
                <a:lnTo>
                  <a:pt x="524533" y="580469"/>
                </a:lnTo>
                <a:lnTo>
                  <a:pt x="0" y="5804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9" id="19"/>
          <p:cNvSpPr/>
          <p:nvPr/>
        </p:nvSpPr>
        <p:spPr>
          <a:xfrm>
            <a:off x="1073681" y="3744568"/>
            <a:ext cx="3773595" cy="0"/>
          </a:xfrm>
          <a:prstGeom prst="line">
            <a:avLst/>
          </a:prstGeom>
          <a:ln cap="flat" w="9525">
            <a:solidFill>
              <a:srgbClr val="3D2F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073681" y="4146292"/>
            <a:ext cx="3773595" cy="0"/>
          </a:xfrm>
          <a:prstGeom prst="line">
            <a:avLst/>
          </a:prstGeom>
          <a:ln cap="flat" w="9525">
            <a:solidFill>
              <a:srgbClr val="3D2F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true" rot="0">
            <a:off x="756000" y="5045417"/>
            <a:ext cx="6048000" cy="1554127"/>
          </a:xfrm>
          <a:custGeom>
            <a:avLst/>
            <a:gdLst/>
            <a:ahLst/>
            <a:cxnLst/>
            <a:rect r="r" b="b" t="t" l="l"/>
            <a:pathLst>
              <a:path h="1554127" w="6048000">
                <a:moveTo>
                  <a:pt x="0" y="1554127"/>
                </a:moveTo>
                <a:lnTo>
                  <a:pt x="6048000" y="1554127"/>
                </a:lnTo>
                <a:lnTo>
                  <a:pt x="6048000" y="0"/>
                </a:lnTo>
                <a:lnTo>
                  <a:pt x="0" y="0"/>
                </a:lnTo>
                <a:lnTo>
                  <a:pt x="0" y="155412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0453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56000" y="6597240"/>
            <a:ext cx="6048000" cy="1554127"/>
          </a:xfrm>
          <a:custGeom>
            <a:avLst/>
            <a:gdLst/>
            <a:ahLst/>
            <a:cxnLst/>
            <a:rect r="r" b="b" t="t" l="l"/>
            <a:pathLst>
              <a:path h="1554127" w="6048000">
                <a:moveTo>
                  <a:pt x="0" y="0"/>
                </a:moveTo>
                <a:lnTo>
                  <a:pt x="6048000" y="0"/>
                </a:lnTo>
                <a:lnTo>
                  <a:pt x="6048000" y="1554127"/>
                </a:lnTo>
                <a:lnTo>
                  <a:pt x="0" y="15541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60453" r="0" b="0"/>
            </a:stretch>
          </a:blipFill>
        </p:spPr>
      </p:sp>
      <p:sp>
        <p:nvSpPr>
          <p:cNvPr name="AutoShape 23" id="23"/>
          <p:cNvSpPr/>
          <p:nvPr/>
        </p:nvSpPr>
        <p:spPr>
          <a:xfrm flipH="true">
            <a:off x="1073681" y="7705789"/>
            <a:ext cx="5416157" cy="0"/>
          </a:xfrm>
          <a:prstGeom prst="line">
            <a:avLst/>
          </a:prstGeom>
          <a:ln cap="flat" w="9525">
            <a:solidFill>
              <a:srgbClr val="3D2F2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 flipH="false" flipV="false" rot="-1092120">
            <a:off x="2456967" y="4686797"/>
            <a:ext cx="785294" cy="1304739"/>
          </a:xfrm>
          <a:custGeom>
            <a:avLst/>
            <a:gdLst/>
            <a:ahLst/>
            <a:cxnLst/>
            <a:rect r="r" b="b" t="t" l="l"/>
            <a:pathLst>
              <a:path h="1304739" w="785294">
                <a:moveTo>
                  <a:pt x="0" y="0"/>
                </a:moveTo>
                <a:lnTo>
                  <a:pt x="785294" y="0"/>
                </a:lnTo>
                <a:lnTo>
                  <a:pt x="785294" y="1304739"/>
                </a:lnTo>
                <a:lnTo>
                  <a:pt x="0" y="13047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282848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302751" y="4255830"/>
            <a:ext cx="867293" cy="1304739"/>
          </a:xfrm>
          <a:custGeom>
            <a:avLst/>
            <a:gdLst/>
            <a:ahLst/>
            <a:cxnLst/>
            <a:rect r="r" b="b" t="t" l="l"/>
            <a:pathLst>
              <a:path h="1304739" w="867293">
                <a:moveTo>
                  <a:pt x="0" y="0"/>
                </a:moveTo>
                <a:lnTo>
                  <a:pt x="867293" y="0"/>
                </a:lnTo>
                <a:lnTo>
                  <a:pt x="867293" y="1304738"/>
                </a:lnTo>
                <a:lnTo>
                  <a:pt x="0" y="1304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0033" t="0" r="-136618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1045289">
            <a:off x="4001755" y="4732607"/>
            <a:ext cx="1174607" cy="1487172"/>
          </a:xfrm>
          <a:custGeom>
            <a:avLst/>
            <a:gdLst/>
            <a:ahLst/>
            <a:cxnLst/>
            <a:rect r="r" b="b" t="t" l="l"/>
            <a:pathLst>
              <a:path h="1487172" w="1174607">
                <a:moveTo>
                  <a:pt x="0" y="0"/>
                </a:moveTo>
                <a:lnTo>
                  <a:pt x="1174607" y="0"/>
                </a:lnTo>
                <a:lnTo>
                  <a:pt x="1174607" y="1487172"/>
                </a:lnTo>
                <a:lnTo>
                  <a:pt x="0" y="14871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91745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5481805" y="3950192"/>
            <a:ext cx="557361" cy="551787"/>
          </a:xfrm>
          <a:custGeom>
            <a:avLst/>
            <a:gdLst/>
            <a:ahLst/>
            <a:cxnLst/>
            <a:rect r="r" b="b" t="t" l="l"/>
            <a:pathLst>
              <a:path h="551787" w="557361">
                <a:moveTo>
                  <a:pt x="0" y="0"/>
                </a:moveTo>
                <a:lnTo>
                  <a:pt x="557360" y="0"/>
                </a:lnTo>
                <a:lnTo>
                  <a:pt x="557360" y="551788"/>
                </a:lnTo>
                <a:lnTo>
                  <a:pt x="0" y="5517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10800000">
            <a:off x="5038011" y="4039565"/>
            <a:ext cx="668077" cy="433742"/>
          </a:xfrm>
          <a:custGeom>
            <a:avLst/>
            <a:gdLst/>
            <a:ahLst/>
            <a:cxnLst/>
            <a:rect r="r" b="b" t="t" l="l"/>
            <a:pathLst>
              <a:path h="433742" w="668077">
                <a:moveTo>
                  <a:pt x="0" y="0"/>
                </a:moveTo>
                <a:lnTo>
                  <a:pt x="668077" y="0"/>
                </a:lnTo>
                <a:lnTo>
                  <a:pt x="668077" y="433742"/>
                </a:lnTo>
                <a:lnTo>
                  <a:pt x="0" y="4337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62467" t="-704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1072108">
            <a:off x="3517330" y="5665382"/>
            <a:ext cx="438136" cy="415831"/>
          </a:xfrm>
          <a:custGeom>
            <a:avLst/>
            <a:gdLst/>
            <a:ahLst/>
            <a:cxnLst/>
            <a:rect r="r" b="b" t="t" l="l"/>
            <a:pathLst>
              <a:path h="415831" w="438136">
                <a:moveTo>
                  <a:pt x="0" y="0"/>
                </a:moveTo>
                <a:lnTo>
                  <a:pt x="438136" y="0"/>
                </a:lnTo>
                <a:lnTo>
                  <a:pt x="438136" y="415830"/>
                </a:lnTo>
                <a:lnTo>
                  <a:pt x="0" y="4158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073681" y="3480408"/>
            <a:ext cx="1199154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3D2F27"/>
                </a:solidFill>
                <a:latin typeface="TT Drugs"/>
                <a:ea typeface="TT Drugs"/>
                <a:cs typeface="TT Drugs"/>
                <a:sym typeface="TT Drugs"/>
              </a:rPr>
              <a:t>Para: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73681" y="3882133"/>
            <a:ext cx="1199154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3D2F27"/>
                </a:solidFill>
                <a:latin typeface="TT Drugs"/>
                <a:ea typeface="TT Drugs"/>
                <a:cs typeface="TT Drugs"/>
                <a:sym typeface="TT Drugs"/>
              </a:rPr>
              <a:t>Dirección: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375158" y="3350030"/>
            <a:ext cx="232635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D2F27"/>
                </a:solidFill>
                <a:latin typeface="Mali"/>
                <a:ea typeface="Mali"/>
                <a:cs typeface="Mali"/>
                <a:sym typeface="Mali"/>
              </a:rPr>
              <a:t>Los Reyes Magos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375158" y="3751755"/>
            <a:ext cx="232635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D2F27"/>
                </a:solidFill>
                <a:latin typeface="Mali"/>
                <a:ea typeface="Mali"/>
                <a:cs typeface="Mali"/>
                <a:sym typeface="Mali"/>
              </a:rPr>
              <a:t>Oriente</a:t>
            </a:r>
          </a:p>
        </p:txBody>
      </p:sp>
      <p:sp>
        <p:nvSpPr>
          <p:cNvPr name="TextBox 34" id="34"/>
          <p:cNvSpPr txBox="true"/>
          <p:nvPr/>
        </p:nvSpPr>
        <p:spPr>
          <a:xfrm rot="-10800000">
            <a:off x="5285350" y="7767067"/>
            <a:ext cx="1199154" cy="207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3D2F27"/>
                </a:solidFill>
                <a:latin typeface="TT Drugs"/>
                <a:ea typeface="TT Drugs"/>
                <a:cs typeface="TT Drugs"/>
                <a:sym typeface="TT Drugs"/>
              </a:rPr>
              <a:t>De: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57759" y="558874"/>
            <a:ext cx="6046241" cy="323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3D2F27"/>
                </a:solidFill>
                <a:latin typeface="TT Drugs"/>
                <a:ea typeface="TT Drugs"/>
                <a:cs typeface="TT Drugs"/>
                <a:sym typeface="TT Drugs"/>
              </a:rPr>
              <a:t>SOBRE PARA IMPRIMIR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59519" y="814142"/>
            <a:ext cx="6046241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b="true" sz="2699">
                <a:solidFill>
                  <a:srgbClr val="3D2F27"/>
                </a:solidFill>
                <a:latin typeface="Mali Bold"/>
                <a:ea typeface="Mali Bold"/>
                <a:cs typeface="Mali Bold"/>
                <a:sym typeface="Mali Bold"/>
              </a:rPr>
              <a:t>CARTA PARA LOS REYES MAGOS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91841" y="2524376"/>
            <a:ext cx="1877918" cy="4370845"/>
            <a:chOff x="0" y="0"/>
            <a:chExt cx="673003" cy="15664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3003" cy="1566412"/>
            </a:xfrm>
            <a:custGeom>
              <a:avLst/>
              <a:gdLst/>
              <a:ahLst/>
              <a:cxnLst/>
              <a:rect r="r" b="b" t="t" l="l"/>
              <a:pathLst>
                <a:path h="1566412" w="673003">
                  <a:moveTo>
                    <a:pt x="434878" y="0"/>
                  </a:moveTo>
                  <a:lnTo>
                    <a:pt x="673003" y="238125"/>
                  </a:lnTo>
                  <a:lnTo>
                    <a:pt x="673003" y="1328287"/>
                  </a:lnTo>
                  <a:lnTo>
                    <a:pt x="434878" y="1566412"/>
                  </a:lnTo>
                  <a:lnTo>
                    <a:pt x="238125" y="1566412"/>
                  </a:lnTo>
                  <a:lnTo>
                    <a:pt x="0" y="132828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434878" y="0"/>
                  </a:lnTo>
                  <a:close/>
                </a:path>
              </a:pathLst>
            </a:custGeom>
            <a:solidFill>
              <a:srgbClr val="5A5563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63500" y="34925"/>
              <a:ext cx="546003" cy="1467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290241" y="2524376"/>
            <a:ext cx="1877918" cy="4370845"/>
            <a:chOff x="0" y="0"/>
            <a:chExt cx="673003" cy="15664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73003" cy="1566412"/>
            </a:xfrm>
            <a:custGeom>
              <a:avLst/>
              <a:gdLst/>
              <a:ahLst/>
              <a:cxnLst/>
              <a:rect r="r" b="b" t="t" l="l"/>
              <a:pathLst>
                <a:path h="1566412" w="673003">
                  <a:moveTo>
                    <a:pt x="434878" y="0"/>
                  </a:moveTo>
                  <a:lnTo>
                    <a:pt x="673003" y="238125"/>
                  </a:lnTo>
                  <a:lnTo>
                    <a:pt x="673003" y="1328287"/>
                  </a:lnTo>
                  <a:lnTo>
                    <a:pt x="434878" y="1566412"/>
                  </a:lnTo>
                  <a:lnTo>
                    <a:pt x="238125" y="1566412"/>
                  </a:lnTo>
                  <a:lnTo>
                    <a:pt x="0" y="1328287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434878" y="0"/>
                  </a:lnTo>
                  <a:close/>
                </a:path>
              </a:pathLst>
            </a:custGeom>
            <a:solidFill>
              <a:srgbClr val="5A5563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63500" y="34925"/>
              <a:ext cx="546003" cy="1467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57759" y="1627578"/>
            <a:ext cx="6048000" cy="3360689"/>
            <a:chOff x="0" y="0"/>
            <a:chExt cx="812800" cy="45164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451648"/>
            </a:xfrm>
            <a:custGeom>
              <a:avLst/>
              <a:gdLst/>
              <a:ahLst/>
              <a:cxnLst/>
              <a:rect r="r" b="b" t="t" l="l"/>
              <a:pathLst>
                <a:path h="451648" w="812800">
                  <a:moveTo>
                    <a:pt x="652780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291628"/>
                  </a:lnTo>
                  <a:lnTo>
                    <a:pt x="160020" y="451648"/>
                  </a:lnTo>
                  <a:lnTo>
                    <a:pt x="652780" y="451648"/>
                  </a:lnTo>
                  <a:lnTo>
                    <a:pt x="812800" y="291628"/>
                  </a:lnTo>
                  <a:lnTo>
                    <a:pt x="812800" y="160020"/>
                  </a:lnTo>
                  <a:lnTo>
                    <a:pt x="652780" y="0"/>
                  </a:lnTo>
                  <a:close/>
                </a:path>
              </a:pathLst>
            </a:custGeom>
            <a:solidFill>
              <a:srgbClr val="5A5563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63500" y="34925"/>
              <a:ext cx="685800" cy="3532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57759" y="6527279"/>
            <a:ext cx="6048000" cy="3836915"/>
            <a:chOff x="0" y="0"/>
            <a:chExt cx="2167467" cy="137506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67467" cy="1375064"/>
            </a:xfrm>
            <a:custGeom>
              <a:avLst/>
              <a:gdLst/>
              <a:ahLst/>
              <a:cxnLst/>
              <a:rect r="r" b="b" t="t" l="l"/>
              <a:pathLst>
                <a:path h="1375064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1375064"/>
                  </a:lnTo>
                  <a:lnTo>
                    <a:pt x="0" y="1375064"/>
                  </a:lnTo>
                  <a:close/>
                </a:path>
              </a:pathLst>
            </a:custGeom>
            <a:solidFill>
              <a:srgbClr val="5A5563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2167467" cy="14036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57759" y="2817621"/>
            <a:ext cx="6048000" cy="3779619"/>
            <a:chOff x="0" y="0"/>
            <a:chExt cx="2167467" cy="13545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67467" cy="1354530"/>
            </a:xfrm>
            <a:custGeom>
              <a:avLst/>
              <a:gdLst/>
              <a:ahLst/>
              <a:cxnLst/>
              <a:rect r="r" b="b" t="t" l="l"/>
              <a:pathLst>
                <a:path h="1354530" w="2167467">
                  <a:moveTo>
                    <a:pt x="0" y="0"/>
                  </a:moveTo>
                  <a:lnTo>
                    <a:pt x="2167467" y="0"/>
                  </a:lnTo>
                  <a:lnTo>
                    <a:pt x="2167467" y="1354530"/>
                  </a:lnTo>
                  <a:lnTo>
                    <a:pt x="0" y="1354530"/>
                  </a:lnTo>
                  <a:close/>
                </a:path>
              </a:pathLst>
            </a:custGeom>
            <a:solidFill>
              <a:srgbClr val="5A5563"/>
            </a:solidFill>
            <a:ln w="9525" cap="sq">
              <a:solidFill>
                <a:srgbClr val="726C7D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167467" cy="13831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5588493" y="3164041"/>
            <a:ext cx="901345" cy="1170577"/>
          </a:xfrm>
          <a:custGeom>
            <a:avLst/>
            <a:gdLst/>
            <a:ahLst/>
            <a:cxnLst/>
            <a:rect r="r" b="b" t="t" l="l"/>
            <a:pathLst>
              <a:path h="1170577" w="901345">
                <a:moveTo>
                  <a:pt x="0" y="0"/>
                </a:moveTo>
                <a:lnTo>
                  <a:pt x="901345" y="0"/>
                </a:lnTo>
                <a:lnTo>
                  <a:pt x="901345" y="1170578"/>
                </a:lnTo>
                <a:lnTo>
                  <a:pt x="0" y="1170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194803" y="3749330"/>
            <a:ext cx="787380" cy="803449"/>
          </a:xfrm>
          <a:custGeom>
            <a:avLst/>
            <a:gdLst/>
            <a:ahLst/>
            <a:cxnLst/>
            <a:rect r="r" b="b" t="t" l="l"/>
            <a:pathLst>
              <a:path h="803449" w="787380">
                <a:moveTo>
                  <a:pt x="0" y="0"/>
                </a:moveTo>
                <a:lnTo>
                  <a:pt x="787380" y="0"/>
                </a:lnTo>
                <a:lnTo>
                  <a:pt x="787380" y="803449"/>
                </a:lnTo>
                <a:lnTo>
                  <a:pt x="0" y="8034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9" id="19"/>
          <p:cNvSpPr/>
          <p:nvPr/>
        </p:nvSpPr>
        <p:spPr>
          <a:xfrm>
            <a:off x="1073681" y="3744568"/>
            <a:ext cx="3773595" cy="0"/>
          </a:xfrm>
          <a:prstGeom prst="line">
            <a:avLst/>
          </a:prstGeom>
          <a:ln cap="flat" w="9525">
            <a:solidFill>
              <a:srgbClr val="F3EDE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073681" y="4146292"/>
            <a:ext cx="3773595" cy="0"/>
          </a:xfrm>
          <a:prstGeom prst="line">
            <a:avLst/>
          </a:prstGeom>
          <a:ln cap="flat" w="9525">
            <a:solidFill>
              <a:srgbClr val="F3EDE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>
            <a:off x="1073681" y="7705789"/>
            <a:ext cx="5416157" cy="0"/>
          </a:xfrm>
          <a:prstGeom prst="line">
            <a:avLst/>
          </a:prstGeom>
          <a:ln cap="flat" w="9525">
            <a:solidFill>
              <a:srgbClr val="F3EDE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5718439" y="3412783"/>
            <a:ext cx="641452" cy="676994"/>
          </a:xfrm>
          <a:custGeom>
            <a:avLst/>
            <a:gdLst/>
            <a:ahLst/>
            <a:cxnLst/>
            <a:rect r="r" b="b" t="t" l="l"/>
            <a:pathLst>
              <a:path h="676994" w="641452">
                <a:moveTo>
                  <a:pt x="0" y="0"/>
                </a:moveTo>
                <a:lnTo>
                  <a:pt x="641452" y="0"/>
                </a:lnTo>
                <a:lnTo>
                  <a:pt x="641452" y="676994"/>
                </a:lnTo>
                <a:lnTo>
                  <a:pt x="0" y="6769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73681" y="3489933"/>
            <a:ext cx="1199154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3EDE7"/>
                </a:solidFill>
                <a:latin typeface="Fahkwang"/>
                <a:ea typeface="Fahkwang"/>
                <a:cs typeface="Fahkwang"/>
                <a:sym typeface="Fahkwang"/>
              </a:rPr>
              <a:t>Para: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3681" y="3891658"/>
            <a:ext cx="1199154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3EDE7"/>
                </a:solidFill>
                <a:latin typeface="Fahkwang"/>
                <a:ea typeface="Fahkwang"/>
                <a:cs typeface="Fahkwang"/>
                <a:sym typeface="Fahkwang"/>
              </a:rPr>
              <a:t>Dirección: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375158" y="3350030"/>
            <a:ext cx="232635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3EDE7"/>
                </a:solidFill>
                <a:latin typeface="Lobster Two"/>
                <a:ea typeface="Lobster Two"/>
                <a:cs typeface="Lobster Two"/>
                <a:sym typeface="Lobster Two"/>
              </a:rPr>
              <a:t>Los Reyes Magos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375158" y="3751755"/>
            <a:ext cx="232635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3EDE7"/>
                </a:solidFill>
                <a:latin typeface="Lobster Two"/>
                <a:ea typeface="Lobster Two"/>
                <a:cs typeface="Lobster Two"/>
                <a:sym typeface="Lobster Two"/>
              </a:rPr>
              <a:t>Oriente</a:t>
            </a:r>
          </a:p>
        </p:txBody>
      </p:sp>
      <p:sp>
        <p:nvSpPr>
          <p:cNvPr name="TextBox 27" id="27"/>
          <p:cNvSpPr txBox="true"/>
          <p:nvPr/>
        </p:nvSpPr>
        <p:spPr>
          <a:xfrm rot="-10800000">
            <a:off x="5285350" y="7767067"/>
            <a:ext cx="1199154" cy="1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F3EDE7"/>
                </a:solidFill>
                <a:latin typeface="Fahkwang"/>
                <a:ea typeface="Fahkwang"/>
                <a:cs typeface="Fahkwang"/>
                <a:sym typeface="Fahkwang"/>
              </a:rPr>
              <a:t>De: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3401860" y="5245945"/>
            <a:ext cx="698847" cy="442021"/>
          </a:xfrm>
          <a:custGeom>
            <a:avLst/>
            <a:gdLst/>
            <a:ahLst/>
            <a:cxnLst/>
            <a:rect r="r" b="b" t="t" l="l"/>
            <a:pathLst>
              <a:path h="442021" w="698847">
                <a:moveTo>
                  <a:pt x="0" y="0"/>
                </a:moveTo>
                <a:lnTo>
                  <a:pt x="698847" y="0"/>
                </a:lnTo>
                <a:lnTo>
                  <a:pt x="698847" y="442021"/>
                </a:lnTo>
                <a:lnTo>
                  <a:pt x="0" y="4420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false" rot="1080000">
            <a:off x="4094270" y="5178408"/>
            <a:ext cx="643901" cy="577096"/>
          </a:xfrm>
          <a:custGeom>
            <a:avLst/>
            <a:gdLst/>
            <a:ahLst/>
            <a:cxnLst/>
            <a:rect r="r" b="b" t="t" l="l"/>
            <a:pathLst>
              <a:path h="577096" w="643901">
                <a:moveTo>
                  <a:pt x="643900" y="0"/>
                </a:moveTo>
                <a:lnTo>
                  <a:pt x="0" y="0"/>
                </a:lnTo>
                <a:lnTo>
                  <a:pt x="0" y="577096"/>
                </a:lnTo>
                <a:lnTo>
                  <a:pt x="643900" y="577096"/>
                </a:lnTo>
                <a:lnTo>
                  <a:pt x="64390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1080000">
            <a:off x="2812790" y="5210779"/>
            <a:ext cx="604548" cy="512354"/>
          </a:xfrm>
          <a:custGeom>
            <a:avLst/>
            <a:gdLst/>
            <a:ahLst/>
            <a:cxnLst/>
            <a:rect r="r" b="b" t="t" l="l"/>
            <a:pathLst>
              <a:path h="512354" w="604548">
                <a:moveTo>
                  <a:pt x="0" y="0"/>
                </a:moveTo>
                <a:lnTo>
                  <a:pt x="604547" y="0"/>
                </a:lnTo>
                <a:lnTo>
                  <a:pt x="604547" y="512354"/>
                </a:lnTo>
                <a:lnTo>
                  <a:pt x="0" y="5123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-10800000">
            <a:off x="6272624" y="6069994"/>
            <a:ext cx="211880" cy="210291"/>
          </a:xfrm>
          <a:custGeom>
            <a:avLst/>
            <a:gdLst/>
            <a:ahLst/>
            <a:cxnLst/>
            <a:rect r="r" b="b" t="t" l="l"/>
            <a:pathLst>
              <a:path h="210291" w="211880">
                <a:moveTo>
                  <a:pt x="0" y="0"/>
                </a:moveTo>
                <a:lnTo>
                  <a:pt x="211880" y="0"/>
                </a:lnTo>
                <a:lnTo>
                  <a:pt x="211880" y="210290"/>
                </a:lnTo>
                <a:lnTo>
                  <a:pt x="0" y="2102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true" flipV="false" rot="-10800000">
            <a:off x="1073681" y="6039981"/>
            <a:ext cx="242119" cy="240303"/>
          </a:xfrm>
          <a:custGeom>
            <a:avLst/>
            <a:gdLst/>
            <a:ahLst/>
            <a:cxnLst/>
            <a:rect r="r" b="b" t="t" l="l"/>
            <a:pathLst>
              <a:path h="240303" w="242119">
                <a:moveTo>
                  <a:pt x="242119" y="0"/>
                </a:moveTo>
                <a:lnTo>
                  <a:pt x="0" y="0"/>
                </a:lnTo>
                <a:lnTo>
                  <a:pt x="0" y="240303"/>
                </a:lnTo>
                <a:lnTo>
                  <a:pt x="242119" y="240303"/>
                </a:lnTo>
                <a:lnTo>
                  <a:pt x="242119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true" flipV="false" rot="-8946015">
            <a:off x="2800490" y="4732946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true" flipV="false" rot="-8946015">
            <a:off x="4759095" y="4732946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true" flipV="false" rot="7413458">
            <a:off x="5242378" y="5645436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true" flipV="false" rot="7179782">
            <a:off x="1972118" y="5457693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true" flipV="false" rot="-8946015">
            <a:off x="2894135" y="6118862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true" flipV="false" rot="9924657">
            <a:off x="4202725" y="6276693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true" flipV="false" rot="-9159755">
            <a:off x="1404217" y="4846561"/>
            <a:ext cx="262135" cy="260169"/>
          </a:xfrm>
          <a:custGeom>
            <a:avLst/>
            <a:gdLst/>
            <a:ahLst/>
            <a:cxnLst/>
            <a:rect r="r" b="b" t="t" l="l"/>
            <a:pathLst>
              <a:path h="260169" w="262135">
                <a:moveTo>
                  <a:pt x="262135" y="0"/>
                </a:moveTo>
                <a:lnTo>
                  <a:pt x="0" y="0"/>
                </a:lnTo>
                <a:lnTo>
                  <a:pt x="0" y="260169"/>
                </a:lnTo>
                <a:lnTo>
                  <a:pt x="262135" y="260169"/>
                </a:lnTo>
                <a:lnTo>
                  <a:pt x="262135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true" flipV="false" rot="-8946015">
            <a:off x="6204157" y="4826845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true" flipV="false" rot="10597662">
            <a:off x="4946387" y="3096088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true" flipV="false" rot="10597662">
            <a:off x="1715332" y="3150091"/>
            <a:ext cx="136934" cy="135907"/>
          </a:xfrm>
          <a:custGeom>
            <a:avLst/>
            <a:gdLst/>
            <a:ahLst/>
            <a:cxnLst/>
            <a:rect r="r" b="b" t="t" l="l"/>
            <a:pathLst>
              <a:path h="135907" w="136934">
                <a:moveTo>
                  <a:pt x="136934" y="0"/>
                </a:moveTo>
                <a:lnTo>
                  <a:pt x="0" y="0"/>
                </a:lnTo>
                <a:lnTo>
                  <a:pt x="0" y="135907"/>
                </a:lnTo>
                <a:lnTo>
                  <a:pt x="136934" y="135907"/>
                </a:lnTo>
                <a:lnTo>
                  <a:pt x="136934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true" flipV="false" rot="7413458">
            <a:off x="3796645" y="4448729"/>
            <a:ext cx="87641" cy="86983"/>
          </a:xfrm>
          <a:custGeom>
            <a:avLst/>
            <a:gdLst/>
            <a:ahLst/>
            <a:cxnLst/>
            <a:rect r="r" b="b" t="t" l="l"/>
            <a:pathLst>
              <a:path h="86983" w="87641">
                <a:moveTo>
                  <a:pt x="87641" y="0"/>
                </a:moveTo>
                <a:lnTo>
                  <a:pt x="0" y="0"/>
                </a:lnTo>
                <a:lnTo>
                  <a:pt x="0" y="86984"/>
                </a:lnTo>
                <a:lnTo>
                  <a:pt x="87641" y="86984"/>
                </a:lnTo>
                <a:lnTo>
                  <a:pt x="87641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757759" y="568399"/>
            <a:ext cx="6046241" cy="264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b="true" sz="1600">
                <a:solidFill>
                  <a:srgbClr val="5A5563"/>
                </a:solidFill>
                <a:latin typeface="Fahkwang Bold"/>
                <a:ea typeface="Fahkwang Bold"/>
                <a:cs typeface="Fahkwang Bold"/>
                <a:sym typeface="Fahkwang Bold"/>
              </a:rPr>
              <a:t>SOBRE PARA IMPRIMIR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59519" y="785567"/>
            <a:ext cx="6046241" cy="622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5A5563"/>
                </a:solidFill>
                <a:latin typeface="Lobster Two"/>
                <a:ea typeface="Lobster Two"/>
                <a:cs typeface="Lobster Two"/>
                <a:sym typeface="Lobster Two"/>
              </a:rPr>
              <a:t>Carta para los Reyes Magos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DAG7CL2Od8U</dc:identifier>
  <dcterms:modified xsi:type="dcterms:W3CDTF">2011-08-01T06:04:30Z</dcterms:modified>
  <cp:revision>1</cp:revision>
  <dc:title>editable  x 2 sobres</dc:title>
</cp:coreProperties>
</file>