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7620000" cy="19050000"/>
  <p:notesSz cx="6858000" cy="9144000"/>
  <p:embeddedFontLst>
    <p:embeddedFont>
      <p:font typeface="Sniglet" charset="1" panose="04070505030100020000"/>
      <p:regular r:id="rId9"/>
    </p:embeddedFont>
    <p:embeddedFont>
      <p:font typeface="Jingleberry" charset="1" panose="02000A03000000000000"/>
      <p:regular r:id="rId10"/>
    </p:embeddedFont>
    <p:embeddedFont>
      <p:font typeface="One Little Font" charset="1" panose="00000500000000000000"/>
      <p:regular r:id="rId11"/>
    </p:embeddedFont>
    <p:embeddedFont>
      <p:font typeface="Canva Sans" charset="1" panose="020B0503030501040103"/>
      <p:regular r:id="rId12"/>
    </p:embeddedFont>
    <p:embeddedFont>
      <p:font typeface="One Little Font Bold" charset="1" panose="000008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95300" y="4251227"/>
            <a:ext cx="6621858" cy="2382837"/>
            <a:chOff x="0" y="0"/>
            <a:chExt cx="2709333" cy="9749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09333" cy="974938"/>
            </a:xfrm>
            <a:custGeom>
              <a:avLst/>
              <a:gdLst/>
              <a:ahLst/>
              <a:cxnLst/>
              <a:rect r="r" b="b" t="t" l="l"/>
              <a:pathLst>
                <a:path h="974938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974938"/>
                  </a:lnTo>
                  <a:lnTo>
                    <a:pt x="0" y="974938"/>
                  </a:lnTo>
                  <a:close/>
                </a:path>
              </a:pathLst>
            </a:custGeom>
            <a:solidFill>
              <a:srgbClr val="A4D3C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709333" cy="1003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95300" y="7485262"/>
            <a:ext cx="6621858" cy="2382837"/>
            <a:chOff x="0" y="0"/>
            <a:chExt cx="2709333" cy="9749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3" cy="974938"/>
            </a:xfrm>
            <a:custGeom>
              <a:avLst/>
              <a:gdLst/>
              <a:ahLst/>
              <a:cxnLst/>
              <a:rect r="r" b="b" t="t" l="l"/>
              <a:pathLst>
                <a:path h="974938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974938"/>
                  </a:lnTo>
                  <a:lnTo>
                    <a:pt x="0" y="974938"/>
                  </a:lnTo>
                  <a:close/>
                </a:path>
              </a:pathLst>
            </a:custGeom>
            <a:solidFill>
              <a:srgbClr val="90DA8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709333" cy="1003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02842" y="10715368"/>
            <a:ext cx="6621858" cy="2382837"/>
            <a:chOff x="0" y="0"/>
            <a:chExt cx="2709333" cy="9749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3" cy="974938"/>
            </a:xfrm>
            <a:custGeom>
              <a:avLst/>
              <a:gdLst/>
              <a:ahLst/>
              <a:cxnLst/>
              <a:rect r="r" b="b" t="t" l="l"/>
              <a:pathLst>
                <a:path h="974938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974938"/>
                  </a:lnTo>
                  <a:lnTo>
                    <a:pt x="0" y="974938"/>
                  </a:lnTo>
                  <a:close/>
                </a:path>
              </a:pathLst>
            </a:custGeom>
            <a:solidFill>
              <a:srgbClr val="A4D3C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2709333" cy="1003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95300" y="13945474"/>
            <a:ext cx="6621858" cy="2382837"/>
            <a:chOff x="0" y="0"/>
            <a:chExt cx="2709333" cy="97493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09333" cy="974938"/>
            </a:xfrm>
            <a:custGeom>
              <a:avLst/>
              <a:gdLst/>
              <a:ahLst/>
              <a:cxnLst/>
              <a:rect r="r" b="b" t="t" l="l"/>
              <a:pathLst>
                <a:path h="974938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974938"/>
                  </a:lnTo>
                  <a:lnTo>
                    <a:pt x="0" y="974938"/>
                  </a:lnTo>
                  <a:close/>
                </a:path>
              </a:pathLst>
            </a:custGeom>
            <a:solidFill>
              <a:srgbClr val="90DA8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2709333" cy="1003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2357358">
            <a:off x="601593" y="4974294"/>
            <a:ext cx="1683613" cy="936701"/>
          </a:xfrm>
          <a:custGeom>
            <a:avLst/>
            <a:gdLst/>
            <a:ahLst/>
            <a:cxnLst/>
            <a:rect r="r" b="b" t="t" l="l"/>
            <a:pathLst>
              <a:path h="936701" w="1683613">
                <a:moveTo>
                  <a:pt x="0" y="0"/>
                </a:moveTo>
                <a:lnTo>
                  <a:pt x="1683614" y="0"/>
                </a:lnTo>
                <a:lnTo>
                  <a:pt x="1683614" y="936702"/>
                </a:lnTo>
                <a:lnTo>
                  <a:pt x="0" y="9367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412497">
            <a:off x="5500515" y="8553061"/>
            <a:ext cx="1542493" cy="692719"/>
          </a:xfrm>
          <a:custGeom>
            <a:avLst/>
            <a:gdLst/>
            <a:ahLst/>
            <a:cxnLst/>
            <a:rect r="r" b="b" t="t" l="l"/>
            <a:pathLst>
              <a:path h="692719" w="1542493">
                <a:moveTo>
                  <a:pt x="0" y="0"/>
                </a:moveTo>
                <a:lnTo>
                  <a:pt x="1542492" y="0"/>
                </a:lnTo>
                <a:lnTo>
                  <a:pt x="1542492" y="692719"/>
                </a:lnTo>
                <a:lnTo>
                  <a:pt x="0" y="6927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83239" y="11130987"/>
            <a:ext cx="906595" cy="1553053"/>
          </a:xfrm>
          <a:custGeom>
            <a:avLst/>
            <a:gdLst/>
            <a:ahLst/>
            <a:cxnLst/>
            <a:rect r="r" b="b" t="t" l="l"/>
            <a:pathLst>
              <a:path h="1553053" w="906595">
                <a:moveTo>
                  <a:pt x="0" y="0"/>
                </a:moveTo>
                <a:lnTo>
                  <a:pt x="906595" y="0"/>
                </a:lnTo>
                <a:lnTo>
                  <a:pt x="906595" y="1553053"/>
                </a:lnTo>
                <a:lnTo>
                  <a:pt x="0" y="15530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438818" y="14684601"/>
            <a:ext cx="1324372" cy="1066721"/>
          </a:xfrm>
          <a:custGeom>
            <a:avLst/>
            <a:gdLst/>
            <a:ahLst/>
            <a:cxnLst/>
            <a:rect r="r" b="b" t="t" l="l"/>
            <a:pathLst>
              <a:path h="1066721" w="1324372">
                <a:moveTo>
                  <a:pt x="0" y="0"/>
                </a:moveTo>
                <a:lnTo>
                  <a:pt x="1324372" y="0"/>
                </a:lnTo>
                <a:lnTo>
                  <a:pt x="1324372" y="1066721"/>
                </a:lnTo>
                <a:lnTo>
                  <a:pt x="0" y="10667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383873">
            <a:off x="5131641" y="451473"/>
            <a:ext cx="1839149" cy="2699669"/>
          </a:xfrm>
          <a:custGeom>
            <a:avLst/>
            <a:gdLst/>
            <a:ahLst/>
            <a:cxnLst/>
            <a:rect r="r" b="b" t="t" l="l"/>
            <a:pathLst>
              <a:path h="2699669" w="1839149">
                <a:moveTo>
                  <a:pt x="0" y="0"/>
                </a:moveTo>
                <a:lnTo>
                  <a:pt x="1839149" y="0"/>
                </a:lnTo>
                <a:lnTo>
                  <a:pt x="1839149" y="2699669"/>
                </a:lnTo>
                <a:lnTo>
                  <a:pt x="0" y="26996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502842" y="647700"/>
            <a:ext cx="4401886" cy="2650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80"/>
              </a:lnSpc>
            </a:pPr>
            <a:r>
              <a:rPr lang="en-US" sz="4916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Ciclo de vida de las mariposas para niños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88347" y="5104255"/>
            <a:ext cx="4569653" cy="933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77"/>
              </a:lnSpc>
              <a:spcBef>
                <a:spcPct val="0"/>
              </a:spcBef>
            </a:pPr>
            <a:r>
              <a:rPr lang="en-US" b="true" sz="2312" u="none">
                <a:solidFill>
                  <a:srgbClr val="003C3A"/>
                </a:solidFill>
                <a:latin typeface="Jingleberry"/>
                <a:ea typeface="Jingleberry"/>
                <a:cs typeface="Jingleberry"/>
                <a:sym typeface="Jingleberry"/>
              </a:rPr>
              <a:t>La mariposa deposita entre  300/400 huevos debajo de las hojas de las plantas.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391500" y="4458645"/>
            <a:ext cx="4257794" cy="708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91"/>
              </a:lnSpc>
              <a:spcBef>
                <a:spcPct val="0"/>
              </a:spcBef>
            </a:pPr>
            <a:r>
              <a:rPr lang="en-US" b="true" sz="3579" u="none">
                <a:solidFill>
                  <a:srgbClr val="FFFFFF"/>
                </a:solidFill>
                <a:latin typeface="Jingleberry"/>
                <a:ea typeface="Jingleberry"/>
                <a:cs typeface="Jingleberry"/>
                <a:sym typeface="Jingleberry"/>
              </a:rPr>
              <a:t>HUEVO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62000" y="8000986"/>
            <a:ext cx="5054701" cy="1866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77"/>
              </a:lnSpc>
              <a:spcBef>
                <a:spcPct val="0"/>
              </a:spcBef>
            </a:pPr>
            <a:r>
              <a:rPr lang="en-US" b="true" sz="2312" u="none">
                <a:solidFill>
                  <a:srgbClr val="003C3A"/>
                </a:solidFill>
                <a:latin typeface="Jingleberry"/>
                <a:ea typeface="Jingleberry"/>
                <a:cs typeface="Jingleberry"/>
                <a:sym typeface="Jingleberry"/>
              </a:rPr>
              <a:t>14 días después, nacen unas pequeñas orugas con rayas blancas, negras y amarillas. Se alimentan de las hojas de la planta donde nacieron.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62000" y="7476253"/>
            <a:ext cx="4257794" cy="70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92"/>
              </a:lnSpc>
              <a:spcBef>
                <a:spcPct val="0"/>
              </a:spcBef>
            </a:pPr>
            <a:r>
              <a:rPr lang="en-US" b="true" sz="3579">
                <a:solidFill>
                  <a:srgbClr val="FFFFFF"/>
                </a:solidFill>
                <a:latin typeface="Jingleberry"/>
                <a:ea typeface="Jingleberry"/>
                <a:cs typeface="Jingleberry"/>
                <a:sym typeface="Jingleberry"/>
              </a:rPr>
              <a:t>ORUGA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399042" y="11201599"/>
            <a:ext cx="4725658" cy="1866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77"/>
              </a:lnSpc>
              <a:spcBef>
                <a:spcPct val="0"/>
              </a:spcBef>
            </a:pPr>
            <a:r>
              <a:rPr lang="en-US" b="true" sz="2312" u="none">
                <a:solidFill>
                  <a:srgbClr val="003C3A"/>
                </a:solidFill>
                <a:latin typeface="Jingleberry"/>
                <a:ea typeface="Jingleberry"/>
                <a:cs typeface="Jingleberry"/>
                <a:sym typeface="Jingleberry"/>
              </a:rPr>
              <a:t>La oruga queda inmóvil durante 10 días, mientras se da la formación de su nuevo cuerpo de mariposa, con antenas, alas y patas.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444277" y="10691008"/>
            <a:ext cx="4257794" cy="70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92"/>
              </a:lnSpc>
              <a:spcBef>
                <a:spcPct val="0"/>
              </a:spcBef>
            </a:pPr>
            <a:r>
              <a:rPr lang="en-US" b="true" sz="3579" u="none">
                <a:solidFill>
                  <a:srgbClr val="FFFFFF"/>
                </a:solidFill>
                <a:latin typeface="Jingleberry"/>
                <a:ea typeface="Jingleberry"/>
                <a:cs typeface="Jingleberry"/>
                <a:sym typeface="Jingleberry"/>
              </a:rPr>
              <a:t>CRISÁLIDA O PUPA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75697" y="14072008"/>
            <a:ext cx="4257794" cy="70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92"/>
              </a:lnSpc>
              <a:spcBef>
                <a:spcPct val="0"/>
              </a:spcBef>
            </a:pPr>
            <a:r>
              <a:rPr lang="en-US" b="true" sz="3579" u="none">
                <a:solidFill>
                  <a:srgbClr val="FFFFFF"/>
                </a:solidFill>
                <a:latin typeface="Jingleberry"/>
                <a:ea typeface="Jingleberry"/>
                <a:cs typeface="Jingleberry"/>
                <a:sym typeface="Jingleberry"/>
              </a:rPr>
              <a:t>MARIPOSA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75697" y="14802501"/>
            <a:ext cx="4393212" cy="933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77"/>
              </a:lnSpc>
              <a:spcBef>
                <a:spcPct val="0"/>
              </a:spcBef>
            </a:pPr>
            <a:r>
              <a:rPr lang="en-US" b="true" sz="2312" u="none">
                <a:solidFill>
                  <a:srgbClr val="003C3A"/>
                </a:solidFill>
                <a:latin typeface="Jingleberry"/>
                <a:ea typeface="Jingleberry"/>
                <a:cs typeface="Jingleberry"/>
                <a:sym typeface="Jingleberry"/>
              </a:rPr>
              <a:t>Finalmente rompe la crisálida y aparece la mariposa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CF1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6364" y="2839666"/>
            <a:ext cx="8092728" cy="3884509"/>
          </a:xfrm>
          <a:custGeom>
            <a:avLst/>
            <a:gdLst/>
            <a:ahLst/>
            <a:cxnLst/>
            <a:rect r="r" b="b" t="t" l="l"/>
            <a:pathLst>
              <a:path h="3884509" w="8092728">
                <a:moveTo>
                  <a:pt x="0" y="0"/>
                </a:moveTo>
                <a:lnTo>
                  <a:pt x="8092728" y="0"/>
                </a:lnTo>
                <a:lnTo>
                  <a:pt x="8092728" y="3884509"/>
                </a:lnTo>
                <a:lnTo>
                  <a:pt x="0" y="38845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1871" y="3197595"/>
            <a:ext cx="3168650" cy="316865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E5D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7179" lIns="57179" bIns="57179" rIns="57179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859393" y="3772544"/>
            <a:ext cx="2213607" cy="2018752"/>
          </a:xfrm>
          <a:custGeom>
            <a:avLst/>
            <a:gdLst/>
            <a:ahLst/>
            <a:cxnLst/>
            <a:rect r="r" b="b" t="t" l="l"/>
            <a:pathLst>
              <a:path h="2018752" w="2213607">
                <a:moveTo>
                  <a:pt x="0" y="0"/>
                </a:moveTo>
                <a:lnTo>
                  <a:pt x="2213607" y="0"/>
                </a:lnTo>
                <a:lnTo>
                  <a:pt x="2213607" y="2018753"/>
                </a:lnTo>
                <a:lnTo>
                  <a:pt x="0" y="20187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-236364" y="6831817"/>
            <a:ext cx="8092728" cy="3884509"/>
          </a:xfrm>
          <a:custGeom>
            <a:avLst/>
            <a:gdLst/>
            <a:ahLst/>
            <a:cxnLst/>
            <a:rect r="r" b="b" t="t" l="l"/>
            <a:pathLst>
              <a:path h="3884509" w="8092728">
                <a:moveTo>
                  <a:pt x="8092728" y="0"/>
                </a:moveTo>
                <a:lnTo>
                  <a:pt x="0" y="0"/>
                </a:lnTo>
                <a:lnTo>
                  <a:pt x="0" y="3884510"/>
                </a:lnTo>
                <a:lnTo>
                  <a:pt x="8092728" y="3884510"/>
                </a:lnTo>
                <a:lnTo>
                  <a:pt x="809272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059490" y="7189747"/>
            <a:ext cx="3168650" cy="316865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E5D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7179" lIns="57179" bIns="57179" rIns="57179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4493404" y="8002575"/>
            <a:ext cx="2300822" cy="1542993"/>
          </a:xfrm>
          <a:custGeom>
            <a:avLst/>
            <a:gdLst/>
            <a:ahLst/>
            <a:cxnLst/>
            <a:rect r="r" b="b" t="t" l="l"/>
            <a:pathLst>
              <a:path h="1542993" w="2300822">
                <a:moveTo>
                  <a:pt x="0" y="0"/>
                </a:moveTo>
                <a:lnTo>
                  <a:pt x="2300822" y="0"/>
                </a:lnTo>
                <a:lnTo>
                  <a:pt x="2300822" y="1542994"/>
                </a:lnTo>
                <a:lnTo>
                  <a:pt x="0" y="15429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236364" y="14816121"/>
            <a:ext cx="8092728" cy="3884509"/>
          </a:xfrm>
          <a:custGeom>
            <a:avLst/>
            <a:gdLst/>
            <a:ahLst/>
            <a:cxnLst/>
            <a:rect r="r" b="b" t="t" l="l"/>
            <a:pathLst>
              <a:path h="3884509" w="8092728">
                <a:moveTo>
                  <a:pt x="0" y="0"/>
                </a:moveTo>
                <a:lnTo>
                  <a:pt x="8092728" y="0"/>
                </a:lnTo>
                <a:lnTo>
                  <a:pt x="8092728" y="3884509"/>
                </a:lnTo>
                <a:lnTo>
                  <a:pt x="0" y="38845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4069015" y="15178813"/>
            <a:ext cx="3159125" cy="315912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E5D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7007" lIns="57007" bIns="57007" rIns="57007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4570486" y="15931558"/>
            <a:ext cx="2156183" cy="1653635"/>
          </a:xfrm>
          <a:custGeom>
            <a:avLst/>
            <a:gdLst/>
            <a:ahLst/>
            <a:cxnLst/>
            <a:rect r="r" b="b" t="t" l="l"/>
            <a:pathLst>
              <a:path h="1653635" w="2156183">
                <a:moveTo>
                  <a:pt x="0" y="0"/>
                </a:moveTo>
                <a:lnTo>
                  <a:pt x="2156183" y="0"/>
                </a:lnTo>
                <a:lnTo>
                  <a:pt x="2156183" y="1653635"/>
                </a:lnTo>
                <a:lnTo>
                  <a:pt x="0" y="16536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true" rot="0">
            <a:off x="-236364" y="10823969"/>
            <a:ext cx="8092728" cy="3884509"/>
          </a:xfrm>
          <a:custGeom>
            <a:avLst/>
            <a:gdLst/>
            <a:ahLst/>
            <a:cxnLst/>
            <a:rect r="r" b="b" t="t" l="l"/>
            <a:pathLst>
              <a:path h="3884509" w="8092728">
                <a:moveTo>
                  <a:pt x="8092728" y="3884509"/>
                </a:moveTo>
                <a:lnTo>
                  <a:pt x="0" y="3884509"/>
                </a:lnTo>
                <a:lnTo>
                  <a:pt x="0" y="0"/>
                </a:lnTo>
                <a:lnTo>
                  <a:pt x="8092728" y="0"/>
                </a:lnTo>
                <a:lnTo>
                  <a:pt x="8092728" y="3884509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386634" y="11186661"/>
            <a:ext cx="3159125" cy="3159125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E5D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7007" lIns="57007" bIns="57007" rIns="57007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811131" y="12113925"/>
            <a:ext cx="2310130" cy="1304598"/>
          </a:xfrm>
          <a:custGeom>
            <a:avLst/>
            <a:gdLst/>
            <a:ahLst/>
            <a:cxnLst/>
            <a:rect r="r" b="b" t="t" l="l"/>
            <a:pathLst>
              <a:path h="1304598" w="2310130">
                <a:moveTo>
                  <a:pt x="0" y="0"/>
                </a:moveTo>
                <a:lnTo>
                  <a:pt x="2310130" y="0"/>
                </a:lnTo>
                <a:lnTo>
                  <a:pt x="2310130" y="1304598"/>
                </a:lnTo>
                <a:lnTo>
                  <a:pt x="0" y="130459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774924" y="3121395"/>
            <a:ext cx="2063463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1. Huevos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774924" y="3753220"/>
            <a:ext cx="3092630" cy="261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Las ranas adultas ponen diminutos huevos que se agrupan para formar una hueva de rana.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62000" y="7113547"/>
            <a:ext cx="2588865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2. Renacuajo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62000" y="7745372"/>
            <a:ext cx="3092630" cy="261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Tras comerse la yema del huevo, la cría de ranita eclosiona. Tiene branquias, boca y una cola larga.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66763" y="15102613"/>
            <a:ext cx="3043237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4. Rana adulta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66763" y="15724913"/>
            <a:ext cx="3048000" cy="261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Después de 12 semanas, la cola de la rana desaparece y comienza a comer insectos en lugar de plantas.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878515" y="11223174"/>
            <a:ext cx="2989039" cy="1035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3. Renacuajo</a:t>
            </a:r>
          </a:p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con patas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878515" y="12210599"/>
            <a:ext cx="3126286" cy="217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 renacuajo le crecen 2 patas traseras y 2 delanteras y su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cola larga se acorta.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62000" y="731774"/>
            <a:ext cx="6096000" cy="200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49"/>
              </a:lnSpc>
            </a:pPr>
            <a:r>
              <a:rPr lang="en-US" b="true" sz="8499">
                <a:solidFill>
                  <a:srgbClr val="213A35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CICLO DE VIDA</a:t>
            </a:r>
          </a:p>
          <a:p>
            <a:pPr algn="ctr">
              <a:lnSpc>
                <a:spcPts val="7649"/>
              </a:lnSpc>
            </a:pPr>
            <a:r>
              <a:rPr lang="en-US" b="true" sz="8499">
                <a:solidFill>
                  <a:srgbClr val="213A35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DE UNA RANA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CF1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0207411" cy="20207411"/>
          </a:xfrm>
          <a:custGeom>
            <a:avLst/>
            <a:gdLst/>
            <a:ahLst/>
            <a:cxnLst/>
            <a:rect r="r" b="b" t="t" l="l"/>
            <a:pathLst>
              <a:path h="20207411" w="20207411">
                <a:moveTo>
                  <a:pt x="0" y="0"/>
                </a:moveTo>
                <a:lnTo>
                  <a:pt x="20207411" y="0"/>
                </a:lnTo>
                <a:lnTo>
                  <a:pt x="20207411" y="20207411"/>
                </a:lnTo>
                <a:lnTo>
                  <a:pt x="0" y="20207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5030586"/>
            <a:ext cx="7620000" cy="3657600"/>
          </a:xfrm>
          <a:custGeom>
            <a:avLst/>
            <a:gdLst/>
            <a:ahLst/>
            <a:cxnLst/>
            <a:rect r="r" b="b" t="t" l="l"/>
            <a:pathLst>
              <a:path h="3657600" w="7620000">
                <a:moveTo>
                  <a:pt x="0" y="0"/>
                </a:moveTo>
                <a:lnTo>
                  <a:pt x="7620000" y="0"/>
                </a:lnTo>
                <a:lnTo>
                  <a:pt x="7620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525000"/>
            <a:ext cx="7620000" cy="3657600"/>
          </a:xfrm>
          <a:custGeom>
            <a:avLst/>
            <a:gdLst/>
            <a:ahLst/>
            <a:cxnLst/>
            <a:rect r="r" b="b" t="t" l="l"/>
            <a:pathLst>
              <a:path h="3657600" w="7620000">
                <a:moveTo>
                  <a:pt x="0" y="0"/>
                </a:moveTo>
                <a:lnTo>
                  <a:pt x="7620000" y="0"/>
                </a:lnTo>
                <a:lnTo>
                  <a:pt x="7620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4200590"/>
            <a:ext cx="7620000" cy="3657600"/>
          </a:xfrm>
          <a:custGeom>
            <a:avLst/>
            <a:gdLst/>
            <a:ahLst/>
            <a:cxnLst/>
            <a:rect r="r" b="b" t="t" l="l"/>
            <a:pathLst>
              <a:path h="3657600" w="7620000">
                <a:moveTo>
                  <a:pt x="0" y="0"/>
                </a:moveTo>
                <a:lnTo>
                  <a:pt x="7620000" y="0"/>
                </a:lnTo>
                <a:lnTo>
                  <a:pt x="7620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395704" y="10021686"/>
            <a:ext cx="1808393" cy="2649660"/>
          </a:xfrm>
          <a:custGeom>
            <a:avLst/>
            <a:gdLst/>
            <a:ahLst/>
            <a:cxnLst/>
            <a:rect r="r" b="b" t="t" l="l"/>
            <a:pathLst>
              <a:path h="2649660" w="1808393">
                <a:moveTo>
                  <a:pt x="0" y="0"/>
                </a:moveTo>
                <a:lnTo>
                  <a:pt x="1808393" y="0"/>
                </a:lnTo>
                <a:lnTo>
                  <a:pt x="1808393" y="2649659"/>
                </a:lnTo>
                <a:lnTo>
                  <a:pt x="0" y="26496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43983">
            <a:off x="7599854" y="7825498"/>
            <a:ext cx="1268152" cy="1725377"/>
          </a:xfrm>
          <a:custGeom>
            <a:avLst/>
            <a:gdLst/>
            <a:ahLst/>
            <a:cxnLst/>
            <a:rect r="r" b="b" t="t" l="l"/>
            <a:pathLst>
              <a:path h="1725377" w="1268152">
                <a:moveTo>
                  <a:pt x="0" y="0"/>
                </a:moveTo>
                <a:lnTo>
                  <a:pt x="1268152" y="0"/>
                </a:lnTo>
                <a:lnTo>
                  <a:pt x="1268152" y="1725376"/>
                </a:lnTo>
                <a:lnTo>
                  <a:pt x="0" y="17253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377342" y="5740250"/>
            <a:ext cx="1623209" cy="2208448"/>
          </a:xfrm>
          <a:custGeom>
            <a:avLst/>
            <a:gdLst/>
            <a:ahLst/>
            <a:cxnLst/>
            <a:rect r="r" b="b" t="t" l="l"/>
            <a:pathLst>
              <a:path h="2208448" w="1623209">
                <a:moveTo>
                  <a:pt x="0" y="0"/>
                </a:moveTo>
                <a:lnTo>
                  <a:pt x="1623209" y="0"/>
                </a:lnTo>
                <a:lnTo>
                  <a:pt x="1623209" y="2208448"/>
                </a:lnTo>
                <a:lnTo>
                  <a:pt x="0" y="22084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554061" y="15212235"/>
            <a:ext cx="1491680" cy="1634311"/>
          </a:xfrm>
          <a:custGeom>
            <a:avLst/>
            <a:gdLst/>
            <a:ahLst/>
            <a:cxnLst/>
            <a:rect r="r" b="b" t="t" l="l"/>
            <a:pathLst>
              <a:path h="1634311" w="1491680">
                <a:moveTo>
                  <a:pt x="0" y="0"/>
                </a:moveTo>
                <a:lnTo>
                  <a:pt x="1491680" y="0"/>
                </a:lnTo>
                <a:lnTo>
                  <a:pt x="1491680" y="1634311"/>
                </a:lnTo>
                <a:lnTo>
                  <a:pt x="0" y="16343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62000" y="731774"/>
            <a:ext cx="6096000" cy="2962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49"/>
              </a:lnSpc>
            </a:pPr>
            <a:r>
              <a:rPr lang="en-US" b="true" sz="8499">
                <a:solidFill>
                  <a:srgbClr val="E2A821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CICLO DE VIDA</a:t>
            </a:r>
          </a:p>
          <a:p>
            <a:pPr algn="ctr">
              <a:lnSpc>
                <a:spcPts val="7649"/>
              </a:lnSpc>
            </a:pPr>
            <a:r>
              <a:rPr lang="en-US" b="true" sz="8499">
                <a:solidFill>
                  <a:srgbClr val="E2A821"/>
                </a:solidFill>
                <a:latin typeface="One Little Font Bold"/>
                <a:ea typeface="One Little Font Bold"/>
                <a:cs typeface="One Little Font Bold"/>
                <a:sym typeface="One Little Font Bold"/>
              </a:rPr>
              <a:t>DE UN POLLITO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4908" y="4351136"/>
            <a:ext cx="76200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Huevo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8466" y="5586211"/>
            <a:ext cx="4934356" cy="208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La gallina pone un huevo. Dentro, el pollito comienza a crecer.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088332" y="8845550"/>
            <a:ext cx="1443335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 Pollito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4908" y="9918700"/>
            <a:ext cx="5174183" cy="279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El pollito nace del huevo. Es pequeño y está cubierto de plumones amarillos.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71664" y="13420725"/>
            <a:ext cx="14600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Gallina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81177" y="14594290"/>
            <a:ext cx="4941644" cy="279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El pollito crece y se convierte en una gallina adulta, que puede poner nuevos huevos.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DAG-UuPKOaM</dc:identifier>
  <dcterms:modified xsi:type="dcterms:W3CDTF">2011-08-01T06:04:30Z</dcterms:modified>
  <cp:revision>1</cp:revision>
  <dc:title>Infografía Ciclo de vida de la mariposa  Instructivo verde</dc:title>
</cp:coreProperties>
</file>