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Marykate" charset="1" panose="00000000000000000000"/>
      <p:regular r:id="rId16"/>
    </p:embeddedFont>
    <p:embeddedFont>
      <p:font typeface="Nunito Bold" charset="1" panose="00000000000000000000"/>
      <p:regular r:id="rId17"/>
    </p:embeddedFont>
    <p:embeddedFont>
      <p:font typeface="Lora" charset="1" panose="00000500000000000000"/>
      <p:regular r:id="rId18"/>
    </p:embeddedFont>
    <p:embeddedFont>
      <p:font typeface="Lora Bold" charset="1" panose="00000800000000000000"/>
      <p:regular r:id="rId19"/>
    </p:embeddedFont>
    <p:embeddedFont>
      <p:font typeface="Open Sans Bold" charset="1" panose="020B0806030504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jpe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36.png" Type="http://schemas.openxmlformats.org/officeDocument/2006/relationships/image"/><Relationship Id="rId15" Target="../media/image37.svg" Type="http://schemas.openxmlformats.org/officeDocument/2006/relationships/image"/><Relationship Id="rId16" Target="../media/image38.png" Type="http://schemas.openxmlformats.org/officeDocument/2006/relationships/image"/><Relationship Id="rId17" Target="../media/image39.svg" Type="http://schemas.openxmlformats.org/officeDocument/2006/relationships/image"/><Relationship Id="rId18" Target="../media/image40.png" Type="http://schemas.openxmlformats.org/officeDocument/2006/relationships/image"/><Relationship Id="rId19" Target="../media/image41.svg" Type="http://schemas.openxmlformats.org/officeDocument/2006/relationships/image"/><Relationship Id="rId2" Target="../media/image9.png" Type="http://schemas.openxmlformats.org/officeDocument/2006/relationships/image"/><Relationship Id="rId20" Target="../media/image42.png" Type="http://schemas.openxmlformats.org/officeDocument/2006/relationships/image"/><Relationship Id="rId21" Target="../media/image43.svg" Type="http://schemas.openxmlformats.org/officeDocument/2006/relationships/image"/><Relationship Id="rId3" Target="../media/image10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5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40.png" Type="http://schemas.openxmlformats.org/officeDocument/2006/relationships/image"/><Relationship Id="rId13" Target="../media/image41.svg" Type="http://schemas.openxmlformats.org/officeDocument/2006/relationships/image"/><Relationship Id="rId14" Target="../media/image42.png" Type="http://schemas.openxmlformats.org/officeDocument/2006/relationships/image"/><Relationship Id="rId15" Target="../media/image43.svg" Type="http://schemas.openxmlformats.org/officeDocument/2006/relationships/image"/><Relationship Id="rId2" Target="../media/image48.png" Type="http://schemas.openxmlformats.org/officeDocument/2006/relationships/image"/><Relationship Id="rId3" Target="../media/image49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3.png" Type="http://schemas.openxmlformats.org/officeDocument/2006/relationships/image"/><Relationship Id="rId15" Target="../media/image64.svg" Type="http://schemas.openxmlformats.org/officeDocument/2006/relationships/image"/><Relationship Id="rId16" Target="../media/image65.png" Type="http://schemas.openxmlformats.org/officeDocument/2006/relationships/image"/><Relationship Id="rId17" Target="../media/image66.svg" Type="http://schemas.openxmlformats.org/officeDocument/2006/relationships/image"/><Relationship Id="rId18" Target="../media/image67.png" Type="http://schemas.openxmlformats.org/officeDocument/2006/relationships/image"/><Relationship Id="rId19" Target="../media/image68.svg" Type="http://schemas.openxmlformats.org/officeDocument/2006/relationships/image"/><Relationship Id="rId2" Target="../media/image9.png" Type="http://schemas.openxmlformats.org/officeDocument/2006/relationships/image"/><Relationship Id="rId20" Target="../media/image69.png" Type="http://schemas.openxmlformats.org/officeDocument/2006/relationships/image"/><Relationship Id="rId21" Target="../media/image70.svg" Type="http://schemas.openxmlformats.org/officeDocument/2006/relationships/image"/><Relationship Id="rId22" Target="../media/image71.png" Type="http://schemas.openxmlformats.org/officeDocument/2006/relationships/image"/><Relationship Id="rId23" Target="../media/image72.svg" Type="http://schemas.openxmlformats.org/officeDocument/2006/relationships/image"/><Relationship Id="rId24" Target="../media/image38.png" Type="http://schemas.openxmlformats.org/officeDocument/2006/relationships/image"/><Relationship Id="rId25" Target="../media/image39.svg" Type="http://schemas.openxmlformats.org/officeDocument/2006/relationships/image"/><Relationship Id="rId26" Target="../media/image73.png" Type="http://schemas.openxmlformats.org/officeDocument/2006/relationships/image"/><Relationship Id="rId27" Target="../media/image74.svg" Type="http://schemas.openxmlformats.org/officeDocument/2006/relationships/image"/><Relationship Id="rId28" Target="../media/image75.png" Type="http://schemas.openxmlformats.org/officeDocument/2006/relationships/image"/><Relationship Id="rId29" Target="../media/image76.svg" Type="http://schemas.openxmlformats.org/officeDocument/2006/relationships/image"/><Relationship Id="rId3" Target="../media/image10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5.png" Type="http://schemas.openxmlformats.org/officeDocument/2006/relationships/image"/><Relationship Id="rId7" Target="../media/image56.svg" Type="http://schemas.openxmlformats.org/officeDocument/2006/relationships/image"/><Relationship Id="rId8" Target="../media/image57.png" Type="http://schemas.openxmlformats.org/officeDocument/2006/relationships/image"/><Relationship Id="rId9" Target="../media/image5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5.png" Type="http://schemas.openxmlformats.org/officeDocument/2006/relationships/image"/><Relationship Id="rId11" Target="../media/image86.svg" Type="http://schemas.openxmlformats.org/officeDocument/2006/relationships/image"/><Relationship Id="rId12" Target="../media/image87.png" Type="http://schemas.openxmlformats.org/officeDocument/2006/relationships/image"/><Relationship Id="rId13" Target="../media/image88.svg" Type="http://schemas.openxmlformats.org/officeDocument/2006/relationships/image"/><Relationship Id="rId14" Target="../media/image89.png" Type="http://schemas.openxmlformats.org/officeDocument/2006/relationships/image"/><Relationship Id="rId15" Target="../media/image90.svg" Type="http://schemas.openxmlformats.org/officeDocument/2006/relationships/image"/><Relationship Id="rId16" Target="../media/image91.png" Type="http://schemas.openxmlformats.org/officeDocument/2006/relationships/image"/><Relationship Id="rId17" Target="../media/image92.svg" Type="http://schemas.openxmlformats.org/officeDocument/2006/relationships/image"/><Relationship Id="rId18" Target="../media/image93.png" Type="http://schemas.openxmlformats.org/officeDocument/2006/relationships/image"/><Relationship Id="rId19" Target="../media/image94.svg" Type="http://schemas.openxmlformats.org/officeDocument/2006/relationships/image"/><Relationship Id="rId2" Target="../media/image77.png" Type="http://schemas.openxmlformats.org/officeDocument/2006/relationships/image"/><Relationship Id="rId3" Target="../media/image78.svg" Type="http://schemas.openxmlformats.org/officeDocument/2006/relationships/image"/><Relationship Id="rId4" Target="../media/image79.png" Type="http://schemas.openxmlformats.org/officeDocument/2006/relationships/image"/><Relationship Id="rId5" Target="../media/image80.svg" Type="http://schemas.openxmlformats.org/officeDocument/2006/relationships/image"/><Relationship Id="rId6" Target="../media/image81.png" Type="http://schemas.openxmlformats.org/officeDocument/2006/relationships/image"/><Relationship Id="rId7" Target="../media/image82.svg" Type="http://schemas.openxmlformats.org/officeDocument/2006/relationships/image"/><Relationship Id="rId8" Target="../media/image83.png" Type="http://schemas.openxmlformats.org/officeDocument/2006/relationships/image"/><Relationship Id="rId9" Target="../media/image8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010728">
            <a:off x="-1238648" y="-493191"/>
            <a:ext cx="8078044" cy="7152741"/>
          </a:xfrm>
          <a:custGeom>
            <a:avLst/>
            <a:gdLst/>
            <a:ahLst/>
            <a:cxnLst/>
            <a:rect r="r" b="b" t="t" l="l"/>
            <a:pathLst>
              <a:path h="7152741" w="8078044">
                <a:moveTo>
                  <a:pt x="0" y="0"/>
                </a:moveTo>
                <a:lnTo>
                  <a:pt x="8078044" y="0"/>
                </a:lnTo>
                <a:lnTo>
                  <a:pt x="8078044" y="7152741"/>
                </a:lnTo>
                <a:lnTo>
                  <a:pt x="0" y="7152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3748240" y="-3187684"/>
            <a:ext cx="7922322" cy="7846365"/>
          </a:xfrm>
          <a:custGeom>
            <a:avLst/>
            <a:gdLst/>
            <a:ahLst/>
            <a:cxnLst/>
            <a:rect r="r" b="b" t="t" l="l"/>
            <a:pathLst>
              <a:path h="7846365" w="7922322">
                <a:moveTo>
                  <a:pt x="7922322" y="0"/>
                </a:moveTo>
                <a:lnTo>
                  <a:pt x="0" y="0"/>
                </a:lnTo>
                <a:lnTo>
                  <a:pt x="0" y="7846365"/>
                </a:lnTo>
                <a:lnTo>
                  <a:pt x="7922322" y="7846365"/>
                </a:lnTo>
                <a:lnTo>
                  <a:pt x="79223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3083179"/>
            <a:ext cx="5600748" cy="9840701"/>
          </a:xfrm>
          <a:custGeom>
            <a:avLst/>
            <a:gdLst/>
            <a:ahLst/>
            <a:cxnLst/>
            <a:rect r="r" b="b" t="t" l="l"/>
            <a:pathLst>
              <a:path h="9840701" w="5600748">
                <a:moveTo>
                  <a:pt x="0" y="0"/>
                </a:moveTo>
                <a:lnTo>
                  <a:pt x="5600748" y="0"/>
                </a:lnTo>
                <a:lnTo>
                  <a:pt x="5600748" y="9840701"/>
                </a:lnTo>
                <a:lnTo>
                  <a:pt x="0" y="98407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8507">
            <a:off x="11458481" y="5841977"/>
            <a:ext cx="8078044" cy="7152741"/>
          </a:xfrm>
          <a:custGeom>
            <a:avLst/>
            <a:gdLst/>
            <a:ahLst/>
            <a:cxnLst/>
            <a:rect r="r" b="b" t="t" l="l"/>
            <a:pathLst>
              <a:path h="7152741" w="8078044">
                <a:moveTo>
                  <a:pt x="0" y="0"/>
                </a:moveTo>
                <a:lnTo>
                  <a:pt x="8078044" y="0"/>
                </a:lnTo>
                <a:lnTo>
                  <a:pt x="8078044" y="7152740"/>
                </a:lnTo>
                <a:lnTo>
                  <a:pt x="0" y="71527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089236">
            <a:off x="13746395" y="7862122"/>
            <a:ext cx="7922322" cy="7846365"/>
          </a:xfrm>
          <a:custGeom>
            <a:avLst/>
            <a:gdLst/>
            <a:ahLst/>
            <a:cxnLst/>
            <a:rect r="r" b="b" t="t" l="l"/>
            <a:pathLst>
              <a:path h="7846365" w="7922322">
                <a:moveTo>
                  <a:pt x="7922322" y="0"/>
                </a:moveTo>
                <a:lnTo>
                  <a:pt x="0" y="0"/>
                </a:lnTo>
                <a:lnTo>
                  <a:pt x="0" y="7846365"/>
                </a:lnTo>
                <a:lnTo>
                  <a:pt x="7922322" y="7846365"/>
                </a:lnTo>
                <a:lnTo>
                  <a:pt x="79223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35912" y="2829030"/>
            <a:ext cx="1471644" cy="1945683"/>
          </a:xfrm>
          <a:custGeom>
            <a:avLst/>
            <a:gdLst/>
            <a:ahLst/>
            <a:cxnLst/>
            <a:rect r="r" b="b" t="t" l="l"/>
            <a:pathLst>
              <a:path h="1945683" w="1471644">
                <a:moveTo>
                  <a:pt x="0" y="0"/>
                </a:moveTo>
                <a:lnTo>
                  <a:pt x="1471644" y="0"/>
                </a:lnTo>
                <a:lnTo>
                  <a:pt x="1471644" y="1945683"/>
                </a:lnTo>
                <a:lnTo>
                  <a:pt x="0" y="19456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068726" y="2789883"/>
            <a:ext cx="8223794" cy="2043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43"/>
              </a:lnSpc>
            </a:pPr>
            <a:r>
              <a:rPr lang="en-US" sz="15397">
                <a:solidFill>
                  <a:srgbClr val="F9F1D7"/>
                </a:solidFill>
                <a:latin typeface="Marykate"/>
                <a:ea typeface="Marykate"/>
                <a:cs typeface="Marykate"/>
                <a:sym typeface="Marykate"/>
              </a:rPr>
              <a:t>NÚMEROS EN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00574" y="4780527"/>
            <a:ext cx="12258726" cy="215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85"/>
              </a:lnSpc>
            </a:pPr>
            <a:r>
              <a:rPr lang="en-US" sz="16349">
                <a:solidFill>
                  <a:srgbClr val="F9F1D7"/>
                </a:solidFill>
                <a:latin typeface="Marykate"/>
                <a:ea typeface="Marykate"/>
                <a:cs typeface="Marykate"/>
                <a:sym typeface="Marykate"/>
              </a:rPr>
              <a:t>SISTEMA BRAILLE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491951" y="2323540"/>
            <a:ext cx="1471644" cy="1945683"/>
          </a:xfrm>
          <a:custGeom>
            <a:avLst/>
            <a:gdLst/>
            <a:ahLst/>
            <a:cxnLst/>
            <a:rect r="r" b="b" t="t" l="l"/>
            <a:pathLst>
              <a:path h="1945683" w="1471644">
                <a:moveTo>
                  <a:pt x="0" y="0"/>
                </a:moveTo>
                <a:lnTo>
                  <a:pt x="1471644" y="0"/>
                </a:lnTo>
                <a:lnTo>
                  <a:pt x="1471644" y="1945683"/>
                </a:lnTo>
                <a:lnTo>
                  <a:pt x="0" y="19456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91079" y="3467114"/>
            <a:ext cx="882963" cy="836407"/>
          </a:xfrm>
          <a:custGeom>
            <a:avLst/>
            <a:gdLst/>
            <a:ahLst/>
            <a:cxnLst/>
            <a:rect r="r" b="b" t="t" l="l"/>
            <a:pathLst>
              <a:path h="836407" w="882963">
                <a:moveTo>
                  <a:pt x="0" y="0"/>
                </a:moveTo>
                <a:lnTo>
                  <a:pt x="882963" y="0"/>
                </a:lnTo>
                <a:lnTo>
                  <a:pt x="882963" y="836406"/>
                </a:lnTo>
                <a:lnTo>
                  <a:pt x="0" y="836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84598" y="5314296"/>
            <a:ext cx="882963" cy="836407"/>
          </a:xfrm>
          <a:custGeom>
            <a:avLst/>
            <a:gdLst/>
            <a:ahLst/>
            <a:cxnLst/>
            <a:rect r="r" b="b" t="t" l="l"/>
            <a:pathLst>
              <a:path h="836407" w="882963">
                <a:moveTo>
                  <a:pt x="0" y="0"/>
                </a:moveTo>
                <a:lnTo>
                  <a:pt x="882963" y="0"/>
                </a:lnTo>
                <a:lnTo>
                  <a:pt x="882963" y="836407"/>
                </a:lnTo>
                <a:lnTo>
                  <a:pt x="0" y="836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691079" y="7010847"/>
            <a:ext cx="882963" cy="836407"/>
          </a:xfrm>
          <a:custGeom>
            <a:avLst/>
            <a:gdLst/>
            <a:ahLst/>
            <a:cxnLst/>
            <a:rect r="r" b="b" t="t" l="l"/>
            <a:pathLst>
              <a:path h="836407" w="882963">
                <a:moveTo>
                  <a:pt x="0" y="0"/>
                </a:moveTo>
                <a:lnTo>
                  <a:pt x="882963" y="0"/>
                </a:lnTo>
                <a:lnTo>
                  <a:pt x="882963" y="836407"/>
                </a:lnTo>
                <a:lnTo>
                  <a:pt x="0" y="836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22585" y="771525"/>
            <a:ext cx="6642829" cy="2264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07"/>
              </a:lnSpc>
            </a:pPr>
            <a:r>
              <a:rPr lang="en-US" sz="13219">
                <a:solidFill>
                  <a:srgbClr val="F9F1D7"/>
                </a:solidFill>
                <a:latin typeface="Marykate"/>
                <a:ea typeface="Marykate"/>
                <a:cs typeface="Marykate"/>
                <a:sym typeface="Marykate"/>
              </a:rPr>
              <a:t>CONTENIDO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23009" y="3456705"/>
            <a:ext cx="9880393" cy="771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F9F1D7"/>
                </a:solidFill>
                <a:latin typeface="Nunito Bold"/>
                <a:ea typeface="Nunito Bold"/>
                <a:cs typeface="Nunito Bold"/>
                <a:sym typeface="Nunito Bold"/>
              </a:rPr>
              <a:t>Breve explicación del Sistema Braille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23009" y="5303888"/>
            <a:ext cx="9880393" cy="771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F9F1D7"/>
                </a:solidFill>
                <a:latin typeface="Nunito Bold"/>
                <a:ea typeface="Nunito Bold"/>
                <a:cs typeface="Nunito Bold"/>
                <a:sym typeface="Nunito Bold"/>
              </a:rPr>
              <a:t>¿Cómo son los números en braille?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23009" y="7000196"/>
            <a:ext cx="11076152" cy="771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F9F1D7"/>
                </a:solidFill>
                <a:latin typeface="Nunito Bold"/>
                <a:ea typeface="Nunito Bold"/>
                <a:cs typeface="Nunito Bold"/>
                <a:sym typeface="Nunito Bold"/>
              </a:rPr>
              <a:t>Ejercicios de lectura de números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2700000">
            <a:off x="-6841826" y="6990438"/>
            <a:ext cx="7820526" cy="7745545"/>
          </a:xfrm>
          <a:custGeom>
            <a:avLst/>
            <a:gdLst/>
            <a:ahLst/>
            <a:cxnLst/>
            <a:rect r="r" b="b" t="t" l="l"/>
            <a:pathLst>
              <a:path h="7745545" w="7820526">
                <a:moveTo>
                  <a:pt x="0" y="0"/>
                </a:moveTo>
                <a:lnTo>
                  <a:pt x="7820526" y="0"/>
                </a:lnTo>
                <a:lnTo>
                  <a:pt x="7820526" y="7745545"/>
                </a:lnTo>
                <a:lnTo>
                  <a:pt x="0" y="7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-928462">
            <a:off x="-1176656" y="-556306"/>
            <a:ext cx="8418032" cy="2953964"/>
          </a:xfrm>
          <a:custGeom>
            <a:avLst/>
            <a:gdLst/>
            <a:ahLst/>
            <a:cxnLst/>
            <a:rect r="r" b="b" t="t" l="l"/>
            <a:pathLst>
              <a:path h="2953964" w="8418032">
                <a:moveTo>
                  <a:pt x="0" y="2953964"/>
                </a:moveTo>
                <a:lnTo>
                  <a:pt x="8418031" y="2953964"/>
                </a:lnTo>
                <a:lnTo>
                  <a:pt x="8418031" y="0"/>
                </a:lnTo>
                <a:lnTo>
                  <a:pt x="0" y="0"/>
                </a:lnTo>
                <a:lnTo>
                  <a:pt x="0" y="295396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1028108">
            <a:off x="10868532" y="-556306"/>
            <a:ext cx="8418032" cy="2953964"/>
          </a:xfrm>
          <a:custGeom>
            <a:avLst/>
            <a:gdLst/>
            <a:ahLst/>
            <a:cxnLst/>
            <a:rect r="r" b="b" t="t" l="l"/>
            <a:pathLst>
              <a:path h="2953964" w="8418032">
                <a:moveTo>
                  <a:pt x="8418032" y="2953964"/>
                </a:moveTo>
                <a:lnTo>
                  <a:pt x="0" y="2953964"/>
                </a:lnTo>
                <a:lnTo>
                  <a:pt x="0" y="0"/>
                </a:lnTo>
                <a:lnTo>
                  <a:pt x="8418032" y="0"/>
                </a:lnTo>
                <a:lnTo>
                  <a:pt x="8418032" y="295396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-9673492">
            <a:off x="-1637141" y="7781318"/>
            <a:ext cx="8418032" cy="2953964"/>
          </a:xfrm>
          <a:custGeom>
            <a:avLst/>
            <a:gdLst/>
            <a:ahLst/>
            <a:cxnLst/>
            <a:rect r="r" b="b" t="t" l="l"/>
            <a:pathLst>
              <a:path h="2953964" w="8418032">
                <a:moveTo>
                  <a:pt x="8418031" y="2953964"/>
                </a:moveTo>
                <a:lnTo>
                  <a:pt x="0" y="2953964"/>
                </a:lnTo>
                <a:lnTo>
                  <a:pt x="0" y="0"/>
                </a:lnTo>
                <a:lnTo>
                  <a:pt x="8418031" y="0"/>
                </a:lnTo>
                <a:lnTo>
                  <a:pt x="8418031" y="295396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10035617">
            <a:off x="11590145" y="7902668"/>
            <a:ext cx="8418032" cy="2953964"/>
          </a:xfrm>
          <a:custGeom>
            <a:avLst/>
            <a:gdLst/>
            <a:ahLst/>
            <a:cxnLst/>
            <a:rect r="r" b="b" t="t" l="l"/>
            <a:pathLst>
              <a:path h="2953964" w="8418032">
                <a:moveTo>
                  <a:pt x="0" y="2953964"/>
                </a:moveTo>
                <a:lnTo>
                  <a:pt x="8418031" y="2953964"/>
                </a:lnTo>
                <a:lnTo>
                  <a:pt x="8418031" y="0"/>
                </a:lnTo>
                <a:lnTo>
                  <a:pt x="0" y="0"/>
                </a:lnTo>
                <a:lnTo>
                  <a:pt x="0" y="295396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701767" cy="4214967"/>
          </a:xfrm>
          <a:custGeom>
            <a:avLst/>
            <a:gdLst/>
            <a:ahLst/>
            <a:cxnLst/>
            <a:rect r="r" b="b" t="t" l="l"/>
            <a:pathLst>
              <a:path h="4214967" w="7701767">
                <a:moveTo>
                  <a:pt x="0" y="0"/>
                </a:moveTo>
                <a:lnTo>
                  <a:pt x="7701767" y="0"/>
                </a:lnTo>
                <a:lnTo>
                  <a:pt x="7701767" y="4214967"/>
                </a:lnTo>
                <a:lnTo>
                  <a:pt x="0" y="42149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586233" y="6072033"/>
            <a:ext cx="7701767" cy="4214967"/>
          </a:xfrm>
          <a:custGeom>
            <a:avLst/>
            <a:gdLst/>
            <a:ahLst/>
            <a:cxnLst/>
            <a:rect r="r" b="b" t="t" l="l"/>
            <a:pathLst>
              <a:path h="4214967" w="7701767">
                <a:moveTo>
                  <a:pt x="0" y="0"/>
                </a:moveTo>
                <a:lnTo>
                  <a:pt x="7701767" y="0"/>
                </a:lnTo>
                <a:lnTo>
                  <a:pt x="7701767" y="4214967"/>
                </a:lnTo>
                <a:lnTo>
                  <a:pt x="0" y="42149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5062918" y="-889930"/>
            <a:ext cx="8362122" cy="12199383"/>
          </a:xfrm>
          <a:custGeom>
            <a:avLst/>
            <a:gdLst/>
            <a:ahLst/>
            <a:cxnLst/>
            <a:rect r="r" b="b" t="t" l="l"/>
            <a:pathLst>
              <a:path h="12199383" w="8362122">
                <a:moveTo>
                  <a:pt x="0" y="0"/>
                </a:moveTo>
                <a:lnTo>
                  <a:pt x="8362122" y="0"/>
                </a:lnTo>
                <a:lnTo>
                  <a:pt x="8362122" y="12199383"/>
                </a:lnTo>
                <a:lnTo>
                  <a:pt x="0" y="121993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25510" y="3022443"/>
            <a:ext cx="10355450" cy="4013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84"/>
              </a:lnSpc>
            </a:pPr>
            <a:r>
              <a:rPr lang="en-US" sz="11488">
                <a:solidFill>
                  <a:srgbClr val="1E0A44"/>
                </a:solidFill>
                <a:latin typeface="Marykate"/>
                <a:ea typeface="Marykate"/>
                <a:cs typeface="Marykate"/>
                <a:sym typeface="Marykate"/>
              </a:rPr>
              <a:t>BREVE EXPLICACIÓN DEL SISTEMA BRAILLE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59322" y="5750485"/>
            <a:ext cx="2190821" cy="3640337"/>
          </a:xfrm>
          <a:custGeom>
            <a:avLst/>
            <a:gdLst/>
            <a:ahLst/>
            <a:cxnLst/>
            <a:rect r="r" b="b" t="t" l="l"/>
            <a:pathLst>
              <a:path h="3640337" w="2190821">
                <a:moveTo>
                  <a:pt x="0" y="0"/>
                </a:moveTo>
                <a:lnTo>
                  <a:pt x="2190821" y="0"/>
                </a:lnTo>
                <a:lnTo>
                  <a:pt x="2190821" y="3640337"/>
                </a:lnTo>
                <a:lnTo>
                  <a:pt x="0" y="36403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1505" y="868682"/>
            <a:ext cx="9083248" cy="8389618"/>
          </a:xfrm>
          <a:custGeom>
            <a:avLst/>
            <a:gdLst/>
            <a:ahLst/>
            <a:cxnLst/>
            <a:rect r="r" b="b" t="t" l="l"/>
            <a:pathLst>
              <a:path h="8389618" w="9083248">
                <a:moveTo>
                  <a:pt x="0" y="0"/>
                </a:moveTo>
                <a:lnTo>
                  <a:pt x="9083247" y="0"/>
                </a:lnTo>
                <a:lnTo>
                  <a:pt x="9083247" y="8389618"/>
                </a:lnTo>
                <a:lnTo>
                  <a:pt x="0" y="8389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60247" y="1632876"/>
            <a:ext cx="7021248" cy="7021248"/>
            <a:chOff x="0" y="0"/>
            <a:chExt cx="13716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4"/>
              <a:stretch>
                <a:fillRect l="-88679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4331311" y="6779284"/>
            <a:ext cx="2143615" cy="8156785"/>
          </a:xfrm>
          <a:custGeom>
            <a:avLst/>
            <a:gdLst/>
            <a:ahLst/>
            <a:cxnLst/>
            <a:rect r="r" b="b" t="t" l="l"/>
            <a:pathLst>
              <a:path h="8156785" w="2143615">
                <a:moveTo>
                  <a:pt x="0" y="0"/>
                </a:moveTo>
                <a:lnTo>
                  <a:pt x="2143615" y="0"/>
                </a:lnTo>
                <a:lnTo>
                  <a:pt x="2143615" y="8156785"/>
                </a:lnTo>
                <a:lnTo>
                  <a:pt x="0" y="81567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47337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2457201" y="-4281518"/>
            <a:ext cx="2143615" cy="8156785"/>
          </a:xfrm>
          <a:custGeom>
            <a:avLst/>
            <a:gdLst/>
            <a:ahLst/>
            <a:cxnLst/>
            <a:rect r="r" b="b" t="t" l="l"/>
            <a:pathLst>
              <a:path h="8156785" w="2143615">
                <a:moveTo>
                  <a:pt x="0" y="0"/>
                </a:moveTo>
                <a:lnTo>
                  <a:pt x="2143616" y="0"/>
                </a:lnTo>
                <a:lnTo>
                  <a:pt x="2143616" y="8156785"/>
                </a:lnTo>
                <a:lnTo>
                  <a:pt x="0" y="81567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473379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85149" y="1606046"/>
            <a:ext cx="7030373" cy="7855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sz="4935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El sistema de escritura braille se basa en combinaciones de puntos en relieve. </a:t>
            </a:r>
          </a:p>
          <a:p>
            <a:pPr algn="l">
              <a:lnSpc>
                <a:spcPts val="6910"/>
              </a:lnSpc>
            </a:pPr>
          </a:p>
          <a:p>
            <a:pPr algn="l">
              <a:lnSpc>
                <a:spcPts val="6910"/>
              </a:lnSpc>
            </a:pPr>
            <a:r>
              <a:rPr lang="en-US" sz="4935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Cada combinación representa una letra del alfabeto, signos de puntuación y números.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264428"/>
            <a:ext cx="969103" cy="918005"/>
          </a:xfrm>
          <a:custGeom>
            <a:avLst/>
            <a:gdLst/>
            <a:ahLst/>
            <a:cxnLst/>
            <a:rect r="r" b="b" t="t" l="l"/>
            <a:pathLst>
              <a:path h="918005" w="969103">
                <a:moveTo>
                  <a:pt x="0" y="0"/>
                </a:moveTo>
                <a:lnTo>
                  <a:pt x="969103" y="0"/>
                </a:lnTo>
                <a:lnTo>
                  <a:pt x="969103" y="918005"/>
                </a:lnTo>
                <a:lnTo>
                  <a:pt x="0" y="918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302942" y="2279608"/>
            <a:ext cx="3878113" cy="5987528"/>
            <a:chOff x="0" y="0"/>
            <a:chExt cx="1117361" cy="17251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17361" cy="1725124"/>
            </a:xfrm>
            <a:custGeom>
              <a:avLst/>
              <a:gdLst/>
              <a:ahLst/>
              <a:cxnLst/>
              <a:rect r="r" b="b" t="t" l="l"/>
              <a:pathLst>
                <a:path h="1725124" w="1117361">
                  <a:moveTo>
                    <a:pt x="101812" y="0"/>
                  </a:moveTo>
                  <a:lnTo>
                    <a:pt x="1015549" y="0"/>
                  </a:lnTo>
                  <a:cubicBezTo>
                    <a:pt x="1042551" y="0"/>
                    <a:pt x="1068447" y="10727"/>
                    <a:pt x="1087541" y="29820"/>
                  </a:cubicBezTo>
                  <a:cubicBezTo>
                    <a:pt x="1106634" y="48913"/>
                    <a:pt x="1117361" y="74810"/>
                    <a:pt x="1117361" y="101812"/>
                  </a:cubicBezTo>
                  <a:lnTo>
                    <a:pt x="1117361" y="1623312"/>
                  </a:lnTo>
                  <a:cubicBezTo>
                    <a:pt x="1117361" y="1650315"/>
                    <a:pt x="1106634" y="1676211"/>
                    <a:pt x="1087541" y="1695304"/>
                  </a:cubicBezTo>
                  <a:cubicBezTo>
                    <a:pt x="1068447" y="1714398"/>
                    <a:pt x="1042551" y="1725124"/>
                    <a:pt x="1015549" y="1725124"/>
                  </a:cubicBezTo>
                  <a:lnTo>
                    <a:pt x="101812" y="1725124"/>
                  </a:lnTo>
                  <a:cubicBezTo>
                    <a:pt x="74810" y="1725124"/>
                    <a:pt x="48913" y="1714398"/>
                    <a:pt x="29820" y="1695304"/>
                  </a:cubicBezTo>
                  <a:cubicBezTo>
                    <a:pt x="10727" y="1676211"/>
                    <a:pt x="0" y="1650315"/>
                    <a:pt x="0" y="1623312"/>
                  </a:cubicBezTo>
                  <a:lnTo>
                    <a:pt x="0" y="101812"/>
                  </a:lnTo>
                  <a:cubicBezTo>
                    <a:pt x="0" y="74810"/>
                    <a:pt x="10727" y="48913"/>
                    <a:pt x="29820" y="29820"/>
                  </a:cubicBezTo>
                  <a:cubicBezTo>
                    <a:pt x="48913" y="10727"/>
                    <a:pt x="74810" y="0"/>
                    <a:pt x="101812" y="0"/>
                  </a:cubicBezTo>
                  <a:close/>
                </a:path>
              </a:pathLst>
            </a:custGeom>
            <a:solidFill>
              <a:srgbClr val="0B2C4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117361" cy="1763224"/>
            </a:xfrm>
            <a:prstGeom prst="rect">
              <a:avLst/>
            </a:prstGeom>
          </p:spPr>
          <p:txBody>
            <a:bodyPr anchor="ctr" rtlCol="false" tIns="34305" lIns="34305" bIns="34305" rIns="34305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104222" y="2138493"/>
            <a:ext cx="3878113" cy="5987528"/>
            <a:chOff x="0" y="0"/>
            <a:chExt cx="1117361" cy="17251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7361" cy="1725124"/>
            </a:xfrm>
            <a:custGeom>
              <a:avLst/>
              <a:gdLst/>
              <a:ahLst/>
              <a:cxnLst/>
              <a:rect r="r" b="b" t="t" l="l"/>
              <a:pathLst>
                <a:path h="1725124" w="1117361">
                  <a:moveTo>
                    <a:pt x="101812" y="0"/>
                  </a:moveTo>
                  <a:lnTo>
                    <a:pt x="1015549" y="0"/>
                  </a:lnTo>
                  <a:cubicBezTo>
                    <a:pt x="1042551" y="0"/>
                    <a:pt x="1068447" y="10727"/>
                    <a:pt x="1087541" y="29820"/>
                  </a:cubicBezTo>
                  <a:cubicBezTo>
                    <a:pt x="1106634" y="48913"/>
                    <a:pt x="1117361" y="74810"/>
                    <a:pt x="1117361" y="101812"/>
                  </a:cubicBezTo>
                  <a:lnTo>
                    <a:pt x="1117361" y="1623312"/>
                  </a:lnTo>
                  <a:cubicBezTo>
                    <a:pt x="1117361" y="1650315"/>
                    <a:pt x="1106634" y="1676211"/>
                    <a:pt x="1087541" y="1695304"/>
                  </a:cubicBezTo>
                  <a:cubicBezTo>
                    <a:pt x="1068447" y="1714398"/>
                    <a:pt x="1042551" y="1725124"/>
                    <a:pt x="1015549" y="1725124"/>
                  </a:cubicBezTo>
                  <a:lnTo>
                    <a:pt x="101812" y="1725124"/>
                  </a:lnTo>
                  <a:cubicBezTo>
                    <a:pt x="74810" y="1725124"/>
                    <a:pt x="48913" y="1714398"/>
                    <a:pt x="29820" y="1695304"/>
                  </a:cubicBezTo>
                  <a:cubicBezTo>
                    <a:pt x="10727" y="1676211"/>
                    <a:pt x="0" y="1650315"/>
                    <a:pt x="0" y="1623312"/>
                  </a:cubicBezTo>
                  <a:lnTo>
                    <a:pt x="0" y="101812"/>
                  </a:lnTo>
                  <a:cubicBezTo>
                    <a:pt x="0" y="74810"/>
                    <a:pt x="10727" y="48913"/>
                    <a:pt x="29820" y="29820"/>
                  </a:cubicBezTo>
                  <a:cubicBezTo>
                    <a:pt x="48913" y="10727"/>
                    <a:pt x="74810" y="0"/>
                    <a:pt x="101812" y="0"/>
                  </a:cubicBezTo>
                  <a:close/>
                </a:path>
              </a:pathLst>
            </a:custGeom>
            <a:solidFill>
              <a:srgbClr val="ECEDEA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17361" cy="1763224"/>
            </a:xfrm>
            <a:prstGeom prst="rect">
              <a:avLst/>
            </a:prstGeom>
          </p:spPr>
          <p:txBody>
            <a:bodyPr anchor="ctr" rtlCol="false" tIns="34305" lIns="34305" bIns="34305" rIns="34305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444439" y="6112658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3" y="0"/>
                </a:lnTo>
                <a:lnTo>
                  <a:pt x="1328133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77281" y="2927418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4" y="0"/>
                </a:lnTo>
                <a:lnTo>
                  <a:pt x="1328134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77281" y="2909002"/>
            <a:ext cx="1364965" cy="1364965"/>
          </a:xfrm>
          <a:custGeom>
            <a:avLst/>
            <a:gdLst/>
            <a:ahLst/>
            <a:cxnLst/>
            <a:rect r="r" b="b" t="t" l="l"/>
            <a:pathLst>
              <a:path h="1364965" w="1364965">
                <a:moveTo>
                  <a:pt x="0" y="0"/>
                </a:moveTo>
                <a:lnTo>
                  <a:pt x="1364965" y="0"/>
                </a:lnTo>
                <a:lnTo>
                  <a:pt x="1364965" y="1364965"/>
                </a:lnTo>
                <a:lnTo>
                  <a:pt x="0" y="13649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60195" y="4522251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4" y="0"/>
                </a:lnTo>
                <a:lnTo>
                  <a:pt x="1328134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57536" y="4522251"/>
            <a:ext cx="1330793" cy="1330793"/>
          </a:xfrm>
          <a:custGeom>
            <a:avLst/>
            <a:gdLst/>
            <a:ahLst/>
            <a:cxnLst/>
            <a:rect r="r" b="b" t="t" l="l"/>
            <a:pathLst>
              <a:path h="1330793" w="1330793">
                <a:moveTo>
                  <a:pt x="0" y="0"/>
                </a:moveTo>
                <a:lnTo>
                  <a:pt x="1330793" y="0"/>
                </a:lnTo>
                <a:lnTo>
                  <a:pt x="1330793" y="1330793"/>
                </a:lnTo>
                <a:lnTo>
                  <a:pt x="0" y="13307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441779" y="6061336"/>
            <a:ext cx="1399137" cy="1399137"/>
          </a:xfrm>
          <a:custGeom>
            <a:avLst/>
            <a:gdLst/>
            <a:ahLst/>
            <a:cxnLst/>
            <a:rect r="r" b="b" t="t" l="l"/>
            <a:pathLst>
              <a:path h="1399137" w="1399137">
                <a:moveTo>
                  <a:pt x="0" y="0"/>
                </a:moveTo>
                <a:lnTo>
                  <a:pt x="1399138" y="0"/>
                </a:lnTo>
                <a:lnTo>
                  <a:pt x="1399138" y="1399137"/>
                </a:lnTo>
                <a:lnTo>
                  <a:pt x="0" y="13991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280130" y="2897672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3" y="0"/>
                </a:lnTo>
                <a:lnTo>
                  <a:pt x="1328133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272537" y="2859010"/>
            <a:ext cx="1396541" cy="1396541"/>
          </a:xfrm>
          <a:custGeom>
            <a:avLst/>
            <a:gdLst/>
            <a:ahLst/>
            <a:cxnLst/>
            <a:rect r="r" b="b" t="t" l="l"/>
            <a:pathLst>
              <a:path h="1396541" w="1396541">
                <a:moveTo>
                  <a:pt x="0" y="0"/>
                </a:moveTo>
                <a:lnTo>
                  <a:pt x="1396541" y="0"/>
                </a:lnTo>
                <a:lnTo>
                  <a:pt x="1396541" y="1396541"/>
                </a:lnTo>
                <a:lnTo>
                  <a:pt x="0" y="1396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808818">
            <a:off x="15774722" y="-2664974"/>
            <a:ext cx="6932016" cy="6087570"/>
          </a:xfrm>
          <a:custGeom>
            <a:avLst/>
            <a:gdLst/>
            <a:ahLst/>
            <a:cxnLst/>
            <a:rect r="r" b="b" t="t" l="l"/>
            <a:pathLst>
              <a:path h="6087570" w="6932016">
                <a:moveTo>
                  <a:pt x="0" y="0"/>
                </a:moveTo>
                <a:lnTo>
                  <a:pt x="6932016" y="0"/>
                </a:lnTo>
                <a:lnTo>
                  <a:pt x="6932016" y="6087571"/>
                </a:lnTo>
                <a:lnTo>
                  <a:pt x="0" y="60875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997803" y="3054689"/>
            <a:ext cx="8412991" cy="5384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2"/>
              </a:lnSpc>
            </a:pPr>
            <a:r>
              <a:rPr lang="en-US" sz="4394">
                <a:solidFill>
                  <a:srgbClr val="F9F1D7"/>
                </a:solidFill>
                <a:latin typeface="Lora"/>
                <a:ea typeface="Lora"/>
                <a:cs typeface="Lora"/>
                <a:sym typeface="Lora"/>
              </a:rPr>
              <a:t>El signo generador permite identificar el inicio de cualquier texto en braille y entender la distribución de cada uno de los puntos, así como el número que les corresponde como parte de su distribución espacial.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5400000">
            <a:off x="5557206" y="-2339046"/>
            <a:ext cx="1656183" cy="8391676"/>
          </a:xfrm>
          <a:custGeom>
            <a:avLst/>
            <a:gdLst/>
            <a:ahLst/>
            <a:cxnLst/>
            <a:rect r="r" b="b" t="t" l="l"/>
            <a:pathLst>
              <a:path h="8391676" w="1656183">
                <a:moveTo>
                  <a:pt x="0" y="0"/>
                </a:moveTo>
                <a:lnTo>
                  <a:pt x="1656183" y="0"/>
                </a:lnTo>
                <a:lnTo>
                  <a:pt x="1656183" y="8391676"/>
                </a:lnTo>
                <a:lnTo>
                  <a:pt x="0" y="83916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504683" y="900547"/>
            <a:ext cx="7095788" cy="1415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62"/>
              </a:lnSpc>
            </a:pPr>
            <a:r>
              <a:rPr lang="en-US" sz="8258">
                <a:solidFill>
                  <a:srgbClr val="0B2C44"/>
                </a:solidFill>
                <a:latin typeface="Marykate"/>
                <a:ea typeface="Marykate"/>
                <a:cs typeface="Marykate"/>
                <a:sym typeface="Marykate"/>
              </a:rPr>
              <a:t>SIGNO GENERADOR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14195" y="8488032"/>
            <a:ext cx="5969907" cy="770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67"/>
              </a:lnSpc>
            </a:pPr>
            <a:r>
              <a:rPr lang="en-US" sz="4548" b="true">
                <a:solidFill>
                  <a:srgbClr val="F9F1D7"/>
                </a:solidFill>
                <a:latin typeface="Nunito Bold"/>
                <a:ea typeface="Nunito Bold"/>
                <a:cs typeface="Nunito Bold"/>
                <a:sym typeface="Nunito Bold"/>
              </a:rPr>
              <a:t>SIGNO GENERADOR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-1808818">
            <a:off x="-5025786" y="9030824"/>
            <a:ext cx="7847654" cy="6891667"/>
          </a:xfrm>
          <a:custGeom>
            <a:avLst/>
            <a:gdLst/>
            <a:ahLst/>
            <a:cxnLst/>
            <a:rect r="r" b="b" t="t" l="l"/>
            <a:pathLst>
              <a:path h="6891667" w="7847654">
                <a:moveTo>
                  <a:pt x="0" y="0"/>
                </a:moveTo>
                <a:lnTo>
                  <a:pt x="7847654" y="0"/>
                </a:lnTo>
                <a:lnTo>
                  <a:pt x="7847654" y="6891668"/>
                </a:lnTo>
                <a:lnTo>
                  <a:pt x="0" y="68916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299148" y="6112658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4" y="0"/>
                </a:lnTo>
                <a:lnTo>
                  <a:pt x="1328134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272537" y="6061336"/>
            <a:ext cx="1464948" cy="1464948"/>
          </a:xfrm>
          <a:custGeom>
            <a:avLst/>
            <a:gdLst/>
            <a:ahLst/>
            <a:cxnLst/>
            <a:rect r="r" b="b" t="t" l="l"/>
            <a:pathLst>
              <a:path h="1464948" w="1464948">
                <a:moveTo>
                  <a:pt x="0" y="0"/>
                </a:moveTo>
                <a:lnTo>
                  <a:pt x="1464948" y="0"/>
                </a:lnTo>
                <a:lnTo>
                  <a:pt x="1464948" y="1464948"/>
                </a:lnTo>
                <a:lnTo>
                  <a:pt x="0" y="146494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272537" y="4522251"/>
            <a:ext cx="1328133" cy="1328133"/>
          </a:xfrm>
          <a:custGeom>
            <a:avLst/>
            <a:gdLst/>
            <a:ahLst/>
            <a:cxnLst/>
            <a:rect r="r" b="b" t="t" l="l"/>
            <a:pathLst>
              <a:path h="1328133" w="1328133">
                <a:moveTo>
                  <a:pt x="0" y="0"/>
                </a:moveTo>
                <a:lnTo>
                  <a:pt x="1328134" y="0"/>
                </a:lnTo>
                <a:lnTo>
                  <a:pt x="1328134" y="1328133"/>
                </a:lnTo>
                <a:lnTo>
                  <a:pt x="0" y="13281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272537" y="4522251"/>
            <a:ext cx="1343318" cy="1343318"/>
          </a:xfrm>
          <a:custGeom>
            <a:avLst/>
            <a:gdLst/>
            <a:ahLst/>
            <a:cxnLst/>
            <a:rect r="r" b="b" t="t" l="l"/>
            <a:pathLst>
              <a:path h="1343318" w="1343318">
                <a:moveTo>
                  <a:pt x="0" y="0"/>
                </a:moveTo>
                <a:lnTo>
                  <a:pt x="1343319" y="0"/>
                </a:lnTo>
                <a:lnTo>
                  <a:pt x="1343319" y="1343318"/>
                </a:lnTo>
                <a:lnTo>
                  <a:pt x="0" y="134331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50000">
              <a:srgbClr val="7ED957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701767" cy="4214967"/>
          </a:xfrm>
          <a:custGeom>
            <a:avLst/>
            <a:gdLst/>
            <a:ahLst/>
            <a:cxnLst/>
            <a:rect r="r" b="b" t="t" l="l"/>
            <a:pathLst>
              <a:path h="4214967" w="7701767">
                <a:moveTo>
                  <a:pt x="0" y="0"/>
                </a:moveTo>
                <a:lnTo>
                  <a:pt x="7701767" y="0"/>
                </a:lnTo>
                <a:lnTo>
                  <a:pt x="7701767" y="4214967"/>
                </a:lnTo>
                <a:lnTo>
                  <a:pt x="0" y="42149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586233" y="6072033"/>
            <a:ext cx="7701767" cy="4214967"/>
          </a:xfrm>
          <a:custGeom>
            <a:avLst/>
            <a:gdLst/>
            <a:ahLst/>
            <a:cxnLst/>
            <a:rect r="r" b="b" t="t" l="l"/>
            <a:pathLst>
              <a:path h="4214967" w="7701767">
                <a:moveTo>
                  <a:pt x="0" y="0"/>
                </a:moveTo>
                <a:lnTo>
                  <a:pt x="7701767" y="0"/>
                </a:lnTo>
                <a:lnTo>
                  <a:pt x="7701767" y="4214967"/>
                </a:lnTo>
                <a:lnTo>
                  <a:pt x="0" y="42149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5062918" y="-889930"/>
            <a:ext cx="8362122" cy="12199383"/>
          </a:xfrm>
          <a:custGeom>
            <a:avLst/>
            <a:gdLst/>
            <a:ahLst/>
            <a:cxnLst/>
            <a:rect r="r" b="b" t="t" l="l"/>
            <a:pathLst>
              <a:path h="12199383" w="8362122">
                <a:moveTo>
                  <a:pt x="0" y="0"/>
                </a:moveTo>
                <a:lnTo>
                  <a:pt x="8362122" y="0"/>
                </a:lnTo>
                <a:lnTo>
                  <a:pt x="8362122" y="12199383"/>
                </a:lnTo>
                <a:lnTo>
                  <a:pt x="0" y="121993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85695" y="2536109"/>
            <a:ext cx="9358796" cy="535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11"/>
              </a:lnSpc>
            </a:pPr>
            <a:r>
              <a:rPr lang="en-US" sz="15235">
                <a:solidFill>
                  <a:srgbClr val="1E0A44"/>
                </a:solidFill>
                <a:latin typeface="Marykate"/>
                <a:ea typeface="Marykate"/>
                <a:cs typeface="Marykate"/>
                <a:sym typeface="Marykate"/>
              </a:rPr>
              <a:t>¿CÓMO SON LOS NÚMEROS EN BRAILLE?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99515" y="5682064"/>
            <a:ext cx="3351369" cy="3708758"/>
          </a:xfrm>
          <a:custGeom>
            <a:avLst/>
            <a:gdLst/>
            <a:ahLst/>
            <a:cxnLst/>
            <a:rect r="r" b="b" t="t" l="l"/>
            <a:pathLst>
              <a:path h="3708758" w="3351369">
                <a:moveTo>
                  <a:pt x="0" y="0"/>
                </a:moveTo>
                <a:lnTo>
                  <a:pt x="3351368" y="0"/>
                </a:lnTo>
                <a:lnTo>
                  <a:pt x="3351368" y="3708758"/>
                </a:lnTo>
                <a:lnTo>
                  <a:pt x="0" y="37087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5797985" y="-172685"/>
            <a:ext cx="13778630" cy="9144000"/>
          </a:xfrm>
          <a:custGeom>
            <a:avLst/>
            <a:gdLst/>
            <a:ahLst/>
            <a:cxnLst/>
            <a:rect r="r" b="b" t="t" l="l"/>
            <a:pathLst>
              <a:path h="9144000" w="13778630">
                <a:moveTo>
                  <a:pt x="0" y="0"/>
                </a:moveTo>
                <a:lnTo>
                  <a:pt x="13778630" y="0"/>
                </a:lnTo>
                <a:lnTo>
                  <a:pt x="1377863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6212" y="1527885"/>
            <a:ext cx="7829088" cy="7231230"/>
          </a:xfrm>
          <a:custGeom>
            <a:avLst/>
            <a:gdLst/>
            <a:ahLst/>
            <a:cxnLst/>
            <a:rect r="r" b="b" t="t" l="l"/>
            <a:pathLst>
              <a:path h="7231230" w="7829088">
                <a:moveTo>
                  <a:pt x="0" y="0"/>
                </a:moveTo>
                <a:lnTo>
                  <a:pt x="7829088" y="0"/>
                </a:lnTo>
                <a:lnTo>
                  <a:pt x="7829088" y="7231230"/>
                </a:lnTo>
                <a:lnTo>
                  <a:pt x="0" y="7231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07771" y="2221136"/>
            <a:ext cx="6185970" cy="6185970"/>
            <a:chOff x="0" y="0"/>
            <a:chExt cx="13716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6"/>
              <a:stretch>
                <a:fillRect l="-33896" t="-26584" r="-8818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634806" y="1490037"/>
            <a:ext cx="6268688" cy="7256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1"/>
              </a:lnSpc>
            </a:pPr>
            <a:r>
              <a:rPr lang="en-US" sz="4565" b="true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Los números se escriben utilizando los mismos puntos que las letras, pero con un signo que se coloca antes de los números para indicar que lo que sigue son cifras y no letras.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6565582" y="-146066"/>
            <a:ext cx="13778630" cy="9144000"/>
          </a:xfrm>
          <a:custGeom>
            <a:avLst/>
            <a:gdLst/>
            <a:ahLst/>
            <a:cxnLst/>
            <a:rect r="r" b="b" t="t" l="l"/>
            <a:pathLst>
              <a:path h="9144000" w="13778630">
                <a:moveTo>
                  <a:pt x="0" y="0"/>
                </a:moveTo>
                <a:lnTo>
                  <a:pt x="13778630" y="0"/>
                </a:lnTo>
                <a:lnTo>
                  <a:pt x="1377863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08732" y="2287988"/>
            <a:ext cx="8132139" cy="4650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22"/>
              </a:lnSpc>
            </a:pPr>
            <a:r>
              <a:rPr lang="en-US" sz="5301" b="true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El símbolo de número debe colocarse siempre al inicio de cada cifra, así sean separadas por comas o puntos.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65832" y="692933"/>
            <a:ext cx="4966459" cy="7466003"/>
            <a:chOff x="0" y="0"/>
            <a:chExt cx="6621945" cy="995467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22779" y="229211"/>
              <a:ext cx="6299166" cy="9725460"/>
              <a:chOff x="0" y="0"/>
              <a:chExt cx="1117361" cy="172512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117361" cy="1725124"/>
              </a:xfrm>
              <a:custGeom>
                <a:avLst/>
                <a:gdLst/>
                <a:ahLst/>
                <a:cxnLst/>
                <a:rect r="r" b="b" t="t" l="l"/>
                <a:pathLst>
                  <a:path h="1725124" w="1117361">
                    <a:moveTo>
                      <a:pt x="83575" y="0"/>
                    </a:moveTo>
                    <a:lnTo>
                      <a:pt x="1033786" y="0"/>
                    </a:lnTo>
                    <a:cubicBezTo>
                      <a:pt x="1055951" y="0"/>
                      <a:pt x="1077209" y="8805"/>
                      <a:pt x="1092882" y="24478"/>
                    </a:cubicBezTo>
                    <a:cubicBezTo>
                      <a:pt x="1108555" y="40152"/>
                      <a:pt x="1117361" y="61409"/>
                      <a:pt x="1117361" y="83575"/>
                    </a:cubicBezTo>
                    <a:lnTo>
                      <a:pt x="1117361" y="1641550"/>
                    </a:lnTo>
                    <a:cubicBezTo>
                      <a:pt x="1117361" y="1687707"/>
                      <a:pt x="1079943" y="1725124"/>
                      <a:pt x="1033786" y="1725124"/>
                    </a:cubicBezTo>
                    <a:lnTo>
                      <a:pt x="83575" y="1725124"/>
                    </a:lnTo>
                    <a:cubicBezTo>
                      <a:pt x="61409" y="1725124"/>
                      <a:pt x="40152" y="1716319"/>
                      <a:pt x="24478" y="1700646"/>
                    </a:cubicBezTo>
                    <a:cubicBezTo>
                      <a:pt x="8805" y="1684973"/>
                      <a:pt x="0" y="1663715"/>
                      <a:pt x="0" y="1641550"/>
                    </a:cubicBezTo>
                    <a:lnTo>
                      <a:pt x="0" y="83575"/>
                    </a:lnTo>
                    <a:cubicBezTo>
                      <a:pt x="0" y="61409"/>
                      <a:pt x="8805" y="40152"/>
                      <a:pt x="24478" y="24478"/>
                    </a:cubicBezTo>
                    <a:cubicBezTo>
                      <a:pt x="40152" y="8805"/>
                      <a:pt x="61409" y="0"/>
                      <a:pt x="83575" y="0"/>
                    </a:cubicBezTo>
                    <a:close/>
                  </a:path>
                </a:pathLst>
              </a:custGeom>
              <a:solidFill>
                <a:srgbClr val="0B2C44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1117361" cy="1763224"/>
              </a:xfrm>
              <a:prstGeom prst="rect">
                <a:avLst/>
              </a:prstGeom>
            </p:spPr>
            <p:txBody>
              <a:bodyPr anchor="ctr" rtlCol="false" tIns="34305" lIns="34305" bIns="34305" rIns="3430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6299166" cy="9725460"/>
              <a:chOff x="0" y="0"/>
              <a:chExt cx="1117361" cy="172512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117361" cy="1725124"/>
              </a:xfrm>
              <a:custGeom>
                <a:avLst/>
                <a:gdLst/>
                <a:ahLst/>
                <a:cxnLst/>
                <a:rect r="r" b="b" t="t" l="l"/>
                <a:pathLst>
                  <a:path h="1725124" w="1117361">
                    <a:moveTo>
                      <a:pt x="83575" y="0"/>
                    </a:moveTo>
                    <a:lnTo>
                      <a:pt x="1033786" y="0"/>
                    </a:lnTo>
                    <a:cubicBezTo>
                      <a:pt x="1055951" y="0"/>
                      <a:pt x="1077209" y="8805"/>
                      <a:pt x="1092882" y="24478"/>
                    </a:cubicBezTo>
                    <a:cubicBezTo>
                      <a:pt x="1108555" y="40152"/>
                      <a:pt x="1117361" y="61409"/>
                      <a:pt x="1117361" y="83575"/>
                    </a:cubicBezTo>
                    <a:lnTo>
                      <a:pt x="1117361" y="1641550"/>
                    </a:lnTo>
                    <a:cubicBezTo>
                      <a:pt x="1117361" y="1687707"/>
                      <a:pt x="1079943" y="1725124"/>
                      <a:pt x="1033786" y="1725124"/>
                    </a:cubicBezTo>
                    <a:lnTo>
                      <a:pt x="83575" y="1725124"/>
                    </a:lnTo>
                    <a:cubicBezTo>
                      <a:pt x="61409" y="1725124"/>
                      <a:pt x="40152" y="1716319"/>
                      <a:pt x="24478" y="1700646"/>
                    </a:cubicBezTo>
                    <a:cubicBezTo>
                      <a:pt x="8805" y="1684973"/>
                      <a:pt x="0" y="1663715"/>
                      <a:pt x="0" y="1641550"/>
                    </a:cubicBezTo>
                    <a:lnTo>
                      <a:pt x="0" y="83575"/>
                    </a:lnTo>
                    <a:cubicBezTo>
                      <a:pt x="0" y="61409"/>
                      <a:pt x="8805" y="40152"/>
                      <a:pt x="24478" y="24478"/>
                    </a:cubicBezTo>
                    <a:cubicBezTo>
                      <a:pt x="40152" y="8805"/>
                      <a:pt x="61409" y="0"/>
                      <a:pt x="83575" y="0"/>
                    </a:cubicBezTo>
                    <a:close/>
                  </a:path>
                </a:pathLst>
              </a:custGeom>
              <a:solidFill>
                <a:srgbClr val="ECEDEA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117361" cy="1763224"/>
              </a:xfrm>
              <a:prstGeom prst="rect">
                <a:avLst/>
              </a:prstGeom>
            </p:spPr>
            <p:txBody>
              <a:bodyPr anchor="ctr" rtlCol="false" tIns="34305" lIns="34305" bIns="34305" rIns="3430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552610" y="6455181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9" y="0"/>
                  </a:lnTo>
                  <a:lnTo>
                    <a:pt x="2157269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05956" y="1281439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9" y="0"/>
                  </a:lnTo>
                  <a:lnTo>
                    <a:pt x="2157269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48291" y="6371820"/>
              <a:ext cx="2272599" cy="2272599"/>
            </a:xfrm>
            <a:custGeom>
              <a:avLst/>
              <a:gdLst/>
              <a:ahLst/>
              <a:cxnLst/>
              <a:rect r="r" b="b" t="t" l="l"/>
              <a:pathLst>
                <a:path h="2272599" w="2272599">
                  <a:moveTo>
                    <a:pt x="0" y="0"/>
                  </a:moveTo>
                  <a:lnTo>
                    <a:pt x="2272599" y="0"/>
                  </a:lnTo>
                  <a:lnTo>
                    <a:pt x="2272599" y="2272600"/>
                  </a:lnTo>
                  <a:lnTo>
                    <a:pt x="0" y="227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534298" y="1233123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9" y="0"/>
                  </a:lnTo>
                  <a:lnTo>
                    <a:pt x="2157269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521966" y="1170326"/>
              <a:ext cx="2268382" cy="2268382"/>
            </a:xfrm>
            <a:custGeom>
              <a:avLst/>
              <a:gdLst/>
              <a:ahLst/>
              <a:cxnLst/>
              <a:rect r="r" b="b" t="t" l="l"/>
              <a:pathLst>
                <a:path h="2268382" w="2268382">
                  <a:moveTo>
                    <a:pt x="0" y="0"/>
                  </a:moveTo>
                  <a:lnTo>
                    <a:pt x="2268381" y="0"/>
                  </a:lnTo>
                  <a:lnTo>
                    <a:pt x="2268381" y="2268382"/>
                  </a:lnTo>
                  <a:lnTo>
                    <a:pt x="0" y="2268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565190" y="6455181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9" y="0"/>
                  </a:lnTo>
                  <a:lnTo>
                    <a:pt x="2157269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3521966" y="6371820"/>
              <a:ext cx="2379495" cy="2379495"/>
            </a:xfrm>
            <a:custGeom>
              <a:avLst/>
              <a:gdLst/>
              <a:ahLst/>
              <a:cxnLst/>
              <a:rect r="r" b="b" t="t" l="l"/>
              <a:pathLst>
                <a:path h="2379495" w="2379495">
                  <a:moveTo>
                    <a:pt x="0" y="0"/>
                  </a:moveTo>
                  <a:lnTo>
                    <a:pt x="2379494" y="0"/>
                  </a:lnTo>
                  <a:lnTo>
                    <a:pt x="2379494" y="2379495"/>
                  </a:lnTo>
                  <a:lnTo>
                    <a:pt x="0" y="237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21966" y="3871905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8" y="0"/>
                  </a:lnTo>
                  <a:lnTo>
                    <a:pt x="2157268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21966" y="3871905"/>
              <a:ext cx="2181934" cy="2181934"/>
            </a:xfrm>
            <a:custGeom>
              <a:avLst/>
              <a:gdLst/>
              <a:ahLst/>
              <a:cxnLst/>
              <a:rect r="r" b="b" t="t" l="l"/>
              <a:pathLst>
                <a:path h="2181934" w="2181934">
                  <a:moveTo>
                    <a:pt x="0" y="0"/>
                  </a:moveTo>
                  <a:lnTo>
                    <a:pt x="2181933" y="0"/>
                  </a:lnTo>
                  <a:lnTo>
                    <a:pt x="2181933" y="2181934"/>
                  </a:lnTo>
                  <a:lnTo>
                    <a:pt x="0" y="2181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552610" y="3784095"/>
              <a:ext cx="2157269" cy="2157269"/>
            </a:xfrm>
            <a:custGeom>
              <a:avLst/>
              <a:gdLst/>
              <a:ahLst/>
              <a:cxnLst/>
              <a:rect r="r" b="b" t="t" l="l"/>
              <a:pathLst>
                <a:path h="2157269" w="2157269">
                  <a:moveTo>
                    <a:pt x="0" y="0"/>
                  </a:moveTo>
                  <a:lnTo>
                    <a:pt x="2157269" y="0"/>
                  </a:lnTo>
                  <a:lnTo>
                    <a:pt x="2157269" y="2157269"/>
                  </a:lnTo>
                  <a:lnTo>
                    <a:pt x="0" y="2157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149742" y="8276998"/>
            <a:ext cx="5598640" cy="1525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b="true" sz="4423">
                <a:solidFill>
                  <a:srgbClr val="1E0A44"/>
                </a:solidFill>
                <a:latin typeface="Lora Bold"/>
                <a:ea typeface="Lora Bold"/>
                <a:cs typeface="Lora Bold"/>
                <a:sym typeface="Lora Bold"/>
              </a:rPr>
              <a:t>SÍMBOLO DE NÚMERO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5694" y="1178551"/>
            <a:ext cx="844945" cy="800394"/>
          </a:xfrm>
          <a:custGeom>
            <a:avLst/>
            <a:gdLst/>
            <a:ahLst/>
            <a:cxnLst/>
            <a:rect r="r" b="b" t="t" l="l"/>
            <a:pathLst>
              <a:path h="800394" w="844945">
                <a:moveTo>
                  <a:pt x="0" y="0"/>
                </a:moveTo>
                <a:lnTo>
                  <a:pt x="844945" y="0"/>
                </a:lnTo>
                <a:lnTo>
                  <a:pt x="844945" y="800394"/>
                </a:lnTo>
                <a:lnTo>
                  <a:pt x="0" y="8003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44000" y="1578748"/>
            <a:ext cx="1963672" cy="2578779"/>
            <a:chOff x="0" y="0"/>
            <a:chExt cx="677049" cy="8891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9818" y="0"/>
                  </a:moveTo>
                  <a:lnTo>
                    <a:pt x="527231" y="0"/>
                  </a:lnTo>
                  <a:cubicBezTo>
                    <a:pt x="609973" y="0"/>
                    <a:pt x="677049" y="67076"/>
                    <a:pt x="677049" y="149818"/>
                  </a:cubicBezTo>
                  <a:lnTo>
                    <a:pt x="677049" y="739311"/>
                  </a:lnTo>
                  <a:cubicBezTo>
                    <a:pt x="677049" y="822054"/>
                    <a:pt x="609973" y="889129"/>
                    <a:pt x="527231" y="889129"/>
                  </a:cubicBezTo>
                  <a:lnTo>
                    <a:pt x="149818" y="889129"/>
                  </a:lnTo>
                  <a:cubicBezTo>
                    <a:pt x="110084" y="889129"/>
                    <a:pt x="71977" y="873345"/>
                    <a:pt x="43881" y="845249"/>
                  </a:cubicBezTo>
                  <a:cubicBezTo>
                    <a:pt x="15784" y="817152"/>
                    <a:pt x="0" y="779046"/>
                    <a:pt x="0" y="739311"/>
                  </a:cubicBezTo>
                  <a:lnTo>
                    <a:pt x="0" y="149818"/>
                  </a:lnTo>
                  <a:cubicBezTo>
                    <a:pt x="0" y="67076"/>
                    <a:pt x="67076" y="0"/>
                    <a:pt x="149818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5694" lIns="55694" bIns="55694" rIns="55694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692567" y="1809463"/>
            <a:ext cx="731448" cy="1452870"/>
          </a:xfrm>
          <a:custGeom>
            <a:avLst/>
            <a:gdLst/>
            <a:ahLst/>
            <a:cxnLst/>
            <a:rect r="r" b="b" t="t" l="l"/>
            <a:pathLst>
              <a:path h="1452870" w="731448">
                <a:moveTo>
                  <a:pt x="0" y="0"/>
                </a:moveTo>
                <a:lnTo>
                  <a:pt x="731447" y="0"/>
                </a:lnTo>
                <a:lnTo>
                  <a:pt x="731447" y="1452870"/>
                </a:lnTo>
                <a:lnTo>
                  <a:pt x="0" y="1452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45735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392325" y="1578748"/>
            <a:ext cx="1963672" cy="2578779"/>
            <a:chOff x="0" y="0"/>
            <a:chExt cx="677049" cy="8891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9818" y="0"/>
                  </a:moveTo>
                  <a:lnTo>
                    <a:pt x="527231" y="0"/>
                  </a:lnTo>
                  <a:cubicBezTo>
                    <a:pt x="609973" y="0"/>
                    <a:pt x="677049" y="67076"/>
                    <a:pt x="677049" y="149818"/>
                  </a:cubicBezTo>
                  <a:lnTo>
                    <a:pt x="677049" y="739311"/>
                  </a:lnTo>
                  <a:cubicBezTo>
                    <a:pt x="677049" y="822054"/>
                    <a:pt x="609973" y="889129"/>
                    <a:pt x="527231" y="889129"/>
                  </a:cubicBezTo>
                  <a:lnTo>
                    <a:pt x="149818" y="889129"/>
                  </a:lnTo>
                  <a:cubicBezTo>
                    <a:pt x="110084" y="889129"/>
                    <a:pt x="71977" y="873345"/>
                    <a:pt x="43881" y="845249"/>
                  </a:cubicBezTo>
                  <a:cubicBezTo>
                    <a:pt x="15784" y="817152"/>
                    <a:pt x="0" y="779046"/>
                    <a:pt x="0" y="739311"/>
                  </a:cubicBezTo>
                  <a:lnTo>
                    <a:pt x="0" y="149818"/>
                  </a:lnTo>
                  <a:cubicBezTo>
                    <a:pt x="0" y="67076"/>
                    <a:pt x="67076" y="0"/>
                    <a:pt x="149818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5694" lIns="55694" bIns="55694" rIns="55694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561627" y="1578748"/>
            <a:ext cx="1963672" cy="2578779"/>
            <a:chOff x="0" y="0"/>
            <a:chExt cx="677049" cy="8891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9818" y="0"/>
                  </a:moveTo>
                  <a:lnTo>
                    <a:pt x="527231" y="0"/>
                  </a:lnTo>
                  <a:cubicBezTo>
                    <a:pt x="609973" y="0"/>
                    <a:pt x="677049" y="67076"/>
                    <a:pt x="677049" y="149818"/>
                  </a:cubicBezTo>
                  <a:lnTo>
                    <a:pt x="677049" y="739311"/>
                  </a:lnTo>
                  <a:cubicBezTo>
                    <a:pt x="677049" y="822054"/>
                    <a:pt x="609973" y="889129"/>
                    <a:pt x="527231" y="889129"/>
                  </a:cubicBezTo>
                  <a:lnTo>
                    <a:pt x="149818" y="889129"/>
                  </a:lnTo>
                  <a:cubicBezTo>
                    <a:pt x="110084" y="889129"/>
                    <a:pt x="71977" y="873345"/>
                    <a:pt x="43881" y="845249"/>
                  </a:cubicBezTo>
                  <a:cubicBezTo>
                    <a:pt x="15784" y="817152"/>
                    <a:pt x="0" y="779046"/>
                    <a:pt x="0" y="739311"/>
                  </a:cubicBezTo>
                  <a:lnTo>
                    <a:pt x="0" y="149818"/>
                  </a:lnTo>
                  <a:cubicBezTo>
                    <a:pt x="0" y="67076"/>
                    <a:pt x="67076" y="0"/>
                    <a:pt x="149818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5694" lIns="55694" bIns="55694" rIns="55694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1948942" y="1809463"/>
            <a:ext cx="731448" cy="1393748"/>
          </a:xfrm>
          <a:custGeom>
            <a:avLst/>
            <a:gdLst/>
            <a:ahLst/>
            <a:cxnLst/>
            <a:rect r="r" b="b" t="t" l="l"/>
            <a:pathLst>
              <a:path h="1393748" w="731448">
                <a:moveTo>
                  <a:pt x="0" y="0"/>
                </a:moveTo>
                <a:lnTo>
                  <a:pt x="731448" y="0"/>
                </a:lnTo>
                <a:lnTo>
                  <a:pt x="731448" y="1393748"/>
                </a:lnTo>
                <a:lnTo>
                  <a:pt x="0" y="13937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51917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065969" y="1809463"/>
            <a:ext cx="866188" cy="1482431"/>
          </a:xfrm>
          <a:custGeom>
            <a:avLst/>
            <a:gdLst/>
            <a:ahLst/>
            <a:cxnLst/>
            <a:rect r="r" b="b" t="t" l="l"/>
            <a:pathLst>
              <a:path h="1482431" w="866188">
                <a:moveTo>
                  <a:pt x="0" y="0"/>
                </a:moveTo>
                <a:lnTo>
                  <a:pt x="866188" y="0"/>
                </a:lnTo>
                <a:lnTo>
                  <a:pt x="866188" y="1482431"/>
                </a:lnTo>
                <a:lnTo>
                  <a:pt x="0" y="14824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-42829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144000" y="4353096"/>
            <a:ext cx="1977295" cy="2596669"/>
            <a:chOff x="0" y="0"/>
            <a:chExt cx="677049" cy="8891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8786" y="0"/>
                  </a:moveTo>
                  <a:lnTo>
                    <a:pt x="528263" y="0"/>
                  </a:lnTo>
                  <a:cubicBezTo>
                    <a:pt x="610435" y="0"/>
                    <a:pt x="677049" y="66614"/>
                    <a:pt x="677049" y="148786"/>
                  </a:cubicBezTo>
                  <a:lnTo>
                    <a:pt x="677049" y="740344"/>
                  </a:lnTo>
                  <a:cubicBezTo>
                    <a:pt x="677049" y="822516"/>
                    <a:pt x="610435" y="889129"/>
                    <a:pt x="528263" y="889129"/>
                  </a:cubicBezTo>
                  <a:lnTo>
                    <a:pt x="148786" y="889129"/>
                  </a:lnTo>
                  <a:cubicBezTo>
                    <a:pt x="109325" y="889129"/>
                    <a:pt x="71481" y="873454"/>
                    <a:pt x="43578" y="845551"/>
                  </a:cubicBezTo>
                  <a:cubicBezTo>
                    <a:pt x="15676" y="817648"/>
                    <a:pt x="0" y="779804"/>
                    <a:pt x="0" y="740344"/>
                  </a:cubicBezTo>
                  <a:lnTo>
                    <a:pt x="0" y="148786"/>
                  </a:lnTo>
                  <a:cubicBezTo>
                    <a:pt x="0" y="66614"/>
                    <a:pt x="66614" y="0"/>
                    <a:pt x="148786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80" lIns="56080" bIns="56080" rIns="5608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9721859" y="4585412"/>
            <a:ext cx="872197" cy="1455630"/>
          </a:xfrm>
          <a:custGeom>
            <a:avLst/>
            <a:gdLst/>
            <a:ahLst/>
            <a:cxnLst/>
            <a:rect r="r" b="b" t="t" l="l"/>
            <a:pathLst>
              <a:path h="1455630" w="872197">
                <a:moveTo>
                  <a:pt x="0" y="0"/>
                </a:moveTo>
                <a:lnTo>
                  <a:pt x="872197" y="0"/>
                </a:lnTo>
                <a:lnTo>
                  <a:pt x="872197" y="1455630"/>
                </a:lnTo>
                <a:lnTo>
                  <a:pt x="0" y="1455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-46468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301514" y="4353096"/>
            <a:ext cx="1977295" cy="2596669"/>
            <a:chOff x="0" y="0"/>
            <a:chExt cx="677049" cy="8891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8786" y="0"/>
                  </a:moveTo>
                  <a:lnTo>
                    <a:pt x="528263" y="0"/>
                  </a:lnTo>
                  <a:cubicBezTo>
                    <a:pt x="610435" y="0"/>
                    <a:pt x="677049" y="66614"/>
                    <a:pt x="677049" y="148786"/>
                  </a:cubicBezTo>
                  <a:lnTo>
                    <a:pt x="677049" y="740344"/>
                  </a:lnTo>
                  <a:cubicBezTo>
                    <a:pt x="677049" y="822516"/>
                    <a:pt x="610435" y="889129"/>
                    <a:pt x="528263" y="889129"/>
                  </a:cubicBezTo>
                  <a:lnTo>
                    <a:pt x="148786" y="889129"/>
                  </a:lnTo>
                  <a:cubicBezTo>
                    <a:pt x="109325" y="889129"/>
                    <a:pt x="71481" y="873454"/>
                    <a:pt x="43578" y="845551"/>
                  </a:cubicBezTo>
                  <a:cubicBezTo>
                    <a:pt x="15676" y="817648"/>
                    <a:pt x="0" y="779804"/>
                    <a:pt x="0" y="740344"/>
                  </a:cubicBezTo>
                  <a:lnTo>
                    <a:pt x="0" y="148786"/>
                  </a:lnTo>
                  <a:cubicBezTo>
                    <a:pt x="0" y="66614"/>
                    <a:pt x="66614" y="0"/>
                    <a:pt x="148786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80" lIns="56080" bIns="56080" rIns="5608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548004" y="4353096"/>
            <a:ext cx="1977295" cy="2596669"/>
            <a:chOff x="0" y="0"/>
            <a:chExt cx="677049" cy="88912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8786" y="0"/>
                  </a:moveTo>
                  <a:lnTo>
                    <a:pt x="528263" y="0"/>
                  </a:lnTo>
                  <a:cubicBezTo>
                    <a:pt x="610435" y="0"/>
                    <a:pt x="677049" y="66614"/>
                    <a:pt x="677049" y="148786"/>
                  </a:cubicBezTo>
                  <a:lnTo>
                    <a:pt x="677049" y="740344"/>
                  </a:lnTo>
                  <a:cubicBezTo>
                    <a:pt x="677049" y="822516"/>
                    <a:pt x="610435" y="889129"/>
                    <a:pt x="528263" y="889129"/>
                  </a:cubicBezTo>
                  <a:lnTo>
                    <a:pt x="148786" y="889129"/>
                  </a:lnTo>
                  <a:cubicBezTo>
                    <a:pt x="109325" y="889129"/>
                    <a:pt x="71481" y="873454"/>
                    <a:pt x="43578" y="845551"/>
                  </a:cubicBezTo>
                  <a:cubicBezTo>
                    <a:pt x="15676" y="817648"/>
                    <a:pt x="0" y="779804"/>
                    <a:pt x="0" y="740344"/>
                  </a:cubicBezTo>
                  <a:lnTo>
                    <a:pt x="0" y="148786"/>
                  </a:lnTo>
                  <a:cubicBezTo>
                    <a:pt x="0" y="66614"/>
                    <a:pt x="66614" y="0"/>
                    <a:pt x="148786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80" lIns="56080" bIns="56080" rIns="5608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1854063" y="4584548"/>
            <a:ext cx="872197" cy="1426933"/>
          </a:xfrm>
          <a:custGeom>
            <a:avLst/>
            <a:gdLst/>
            <a:ahLst/>
            <a:cxnLst/>
            <a:rect r="r" b="b" t="t" l="l"/>
            <a:pathLst>
              <a:path h="1426933" w="872197">
                <a:moveTo>
                  <a:pt x="0" y="0"/>
                </a:moveTo>
                <a:lnTo>
                  <a:pt x="872197" y="0"/>
                </a:lnTo>
                <a:lnTo>
                  <a:pt x="872197" y="1426933"/>
                </a:lnTo>
                <a:lnTo>
                  <a:pt x="0" y="14269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-49413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117808" y="4588494"/>
            <a:ext cx="872550" cy="1452548"/>
          </a:xfrm>
          <a:custGeom>
            <a:avLst/>
            <a:gdLst/>
            <a:ahLst/>
            <a:cxnLst/>
            <a:rect r="r" b="b" t="t" l="l"/>
            <a:pathLst>
              <a:path h="1452548" w="872550">
                <a:moveTo>
                  <a:pt x="0" y="0"/>
                </a:moveTo>
                <a:lnTo>
                  <a:pt x="872551" y="0"/>
                </a:lnTo>
                <a:lnTo>
                  <a:pt x="872551" y="1452548"/>
                </a:lnTo>
                <a:lnTo>
                  <a:pt x="0" y="14525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-46838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9144000" y="7146485"/>
            <a:ext cx="1975289" cy="2594034"/>
            <a:chOff x="0" y="0"/>
            <a:chExt cx="677049" cy="88912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8937" y="0"/>
                  </a:moveTo>
                  <a:lnTo>
                    <a:pt x="528112" y="0"/>
                  </a:lnTo>
                  <a:cubicBezTo>
                    <a:pt x="610367" y="0"/>
                    <a:pt x="677049" y="66681"/>
                    <a:pt x="677049" y="148937"/>
                  </a:cubicBezTo>
                  <a:lnTo>
                    <a:pt x="677049" y="740192"/>
                  </a:lnTo>
                  <a:cubicBezTo>
                    <a:pt x="677049" y="822448"/>
                    <a:pt x="610367" y="889129"/>
                    <a:pt x="528112" y="889129"/>
                  </a:cubicBezTo>
                  <a:lnTo>
                    <a:pt x="148937" y="889129"/>
                  </a:lnTo>
                  <a:cubicBezTo>
                    <a:pt x="109436" y="889129"/>
                    <a:pt x="71554" y="873438"/>
                    <a:pt x="43623" y="845507"/>
                  </a:cubicBezTo>
                  <a:cubicBezTo>
                    <a:pt x="15691" y="817576"/>
                    <a:pt x="0" y="779693"/>
                    <a:pt x="0" y="740192"/>
                  </a:cubicBezTo>
                  <a:lnTo>
                    <a:pt x="0" y="148937"/>
                  </a:lnTo>
                  <a:cubicBezTo>
                    <a:pt x="0" y="66681"/>
                    <a:pt x="66681" y="0"/>
                    <a:pt x="148937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23" lIns="56023" bIns="56023" rIns="56023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343549" y="7146485"/>
            <a:ext cx="1975289" cy="2594034"/>
            <a:chOff x="0" y="0"/>
            <a:chExt cx="677049" cy="88912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8937" y="0"/>
                  </a:moveTo>
                  <a:lnTo>
                    <a:pt x="528112" y="0"/>
                  </a:lnTo>
                  <a:cubicBezTo>
                    <a:pt x="610367" y="0"/>
                    <a:pt x="677049" y="66681"/>
                    <a:pt x="677049" y="148937"/>
                  </a:cubicBezTo>
                  <a:lnTo>
                    <a:pt x="677049" y="740192"/>
                  </a:lnTo>
                  <a:cubicBezTo>
                    <a:pt x="677049" y="822448"/>
                    <a:pt x="610367" y="889129"/>
                    <a:pt x="528112" y="889129"/>
                  </a:cubicBezTo>
                  <a:lnTo>
                    <a:pt x="148937" y="889129"/>
                  </a:lnTo>
                  <a:cubicBezTo>
                    <a:pt x="109436" y="889129"/>
                    <a:pt x="71554" y="873438"/>
                    <a:pt x="43623" y="845507"/>
                  </a:cubicBezTo>
                  <a:cubicBezTo>
                    <a:pt x="15691" y="817576"/>
                    <a:pt x="0" y="779693"/>
                    <a:pt x="0" y="740192"/>
                  </a:cubicBezTo>
                  <a:lnTo>
                    <a:pt x="0" y="148937"/>
                  </a:lnTo>
                  <a:cubicBezTo>
                    <a:pt x="0" y="66681"/>
                    <a:pt x="66681" y="0"/>
                    <a:pt x="148937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23" lIns="56023" bIns="56023" rIns="56023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9688837" y="7381643"/>
            <a:ext cx="870229" cy="1319865"/>
          </a:xfrm>
          <a:custGeom>
            <a:avLst/>
            <a:gdLst/>
            <a:ahLst/>
            <a:cxnLst/>
            <a:rect r="r" b="b" t="t" l="l"/>
            <a:pathLst>
              <a:path h="1319865" w="870229">
                <a:moveTo>
                  <a:pt x="0" y="0"/>
                </a:moveTo>
                <a:lnTo>
                  <a:pt x="870229" y="0"/>
                </a:lnTo>
                <a:lnTo>
                  <a:pt x="870229" y="1319865"/>
                </a:lnTo>
                <a:lnTo>
                  <a:pt x="0" y="13198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-6117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1892536" y="7378133"/>
            <a:ext cx="871665" cy="1412057"/>
          </a:xfrm>
          <a:custGeom>
            <a:avLst/>
            <a:gdLst/>
            <a:ahLst/>
            <a:cxnLst/>
            <a:rect r="r" b="b" t="t" l="l"/>
            <a:pathLst>
              <a:path h="1412057" w="871665">
                <a:moveTo>
                  <a:pt x="0" y="0"/>
                </a:moveTo>
                <a:lnTo>
                  <a:pt x="871665" y="0"/>
                </a:lnTo>
                <a:lnTo>
                  <a:pt x="871665" y="1412057"/>
                </a:lnTo>
                <a:lnTo>
                  <a:pt x="0" y="141205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-50895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13528879" y="7161488"/>
            <a:ext cx="1996420" cy="2621785"/>
            <a:chOff x="0" y="0"/>
            <a:chExt cx="677049" cy="88912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47360" y="0"/>
                  </a:moveTo>
                  <a:lnTo>
                    <a:pt x="529688" y="0"/>
                  </a:lnTo>
                  <a:cubicBezTo>
                    <a:pt x="611073" y="0"/>
                    <a:pt x="677049" y="65975"/>
                    <a:pt x="677049" y="147360"/>
                  </a:cubicBezTo>
                  <a:lnTo>
                    <a:pt x="677049" y="741769"/>
                  </a:lnTo>
                  <a:cubicBezTo>
                    <a:pt x="677049" y="823154"/>
                    <a:pt x="611073" y="889129"/>
                    <a:pt x="529688" y="889129"/>
                  </a:cubicBezTo>
                  <a:lnTo>
                    <a:pt x="147360" y="889129"/>
                  </a:lnTo>
                  <a:cubicBezTo>
                    <a:pt x="65975" y="889129"/>
                    <a:pt x="0" y="823154"/>
                    <a:pt x="0" y="741769"/>
                  </a:cubicBezTo>
                  <a:lnTo>
                    <a:pt x="0" y="147360"/>
                  </a:lnTo>
                  <a:cubicBezTo>
                    <a:pt x="0" y="65975"/>
                    <a:pt x="65975" y="0"/>
                    <a:pt x="147360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6023" lIns="56023" bIns="56023" rIns="56023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14098485" y="7392067"/>
            <a:ext cx="882441" cy="1339002"/>
          </a:xfrm>
          <a:custGeom>
            <a:avLst/>
            <a:gdLst/>
            <a:ahLst/>
            <a:cxnLst/>
            <a:rect r="r" b="b" t="t" l="l"/>
            <a:pathLst>
              <a:path h="1339002" w="882441">
                <a:moveTo>
                  <a:pt x="0" y="0"/>
                </a:moveTo>
                <a:lnTo>
                  <a:pt x="882441" y="0"/>
                </a:lnTo>
                <a:lnTo>
                  <a:pt x="882441" y="1339002"/>
                </a:lnTo>
                <a:lnTo>
                  <a:pt x="0" y="13390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-61095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2632127">
            <a:off x="16361818" y="7392331"/>
            <a:ext cx="4936673" cy="5313444"/>
          </a:xfrm>
          <a:custGeom>
            <a:avLst/>
            <a:gdLst/>
            <a:ahLst/>
            <a:cxnLst/>
            <a:rect r="r" b="b" t="t" l="l"/>
            <a:pathLst>
              <a:path h="5313444" w="4936673">
                <a:moveTo>
                  <a:pt x="0" y="0"/>
                </a:moveTo>
                <a:lnTo>
                  <a:pt x="4936672" y="0"/>
                </a:lnTo>
                <a:lnTo>
                  <a:pt x="4936672" y="5313445"/>
                </a:lnTo>
                <a:lnTo>
                  <a:pt x="0" y="531344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2632127">
            <a:off x="-2963286" y="-1723404"/>
            <a:ext cx="4936673" cy="5313444"/>
          </a:xfrm>
          <a:custGeom>
            <a:avLst/>
            <a:gdLst/>
            <a:ahLst/>
            <a:cxnLst/>
            <a:rect r="r" b="b" t="t" l="l"/>
            <a:pathLst>
              <a:path h="5313444" w="4936673">
                <a:moveTo>
                  <a:pt x="0" y="0"/>
                </a:moveTo>
                <a:lnTo>
                  <a:pt x="4936673" y="0"/>
                </a:lnTo>
                <a:lnTo>
                  <a:pt x="4936673" y="5313444"/>
                </a:lnTo>
                <a:lnTo>
                  <a:pt x="0" y="5313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5400000">
            <a:off x="4307961" y="-1501591"/>
            <a:ext cx="1244341" cy="6304924"/>
          </a:xfrm>
          <a:custGeom>
            <a:avLst/>
            <a:gdLst/>
            <a:ahLst/>
            <a:cxnLst/>
            <a:rect r="r" b="b" t="t" l="l"/>
            <a:pathLst>
              <a:path h="6304924" w="1244341">
                <a:moveTo>
                  <a:pt x="0" y="0"/>
                </a:moveTo>
                <a:lnTo>
                  <a:pt x="1244342" y="0"/>
                </a:lnTo>
                <a:lnTo>
                  <a:pt x="1244342" y="6304924"/>
                </a:lnTo>
                <a:lnTo>
                  <a:pt x="0" y="630492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2050393" y="982603"/>
            <a:ext cx="5626347" cy="106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8"/>
              </a:lnSpc>
            </a:pPr>
            <a:r>
              <a:rPr lang="en-US" sz="6198">
                <a:solidFill>
                  <a:srgbClr val="1E0A44"/>
                </a:solidFill>
                <a:latin typeface="Marykate"/>
                <a:ea typeface="Marykate"/>
                <a:cs typeface="Marykate"/>
                <a:sym typeface="Marykate"/>
              </a:rPr>
              <a:t>NÚMEROS EN BRAILLE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863263" y="3046600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113473" y="3046600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275963" y="3098436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9863263" y="5906706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2029472" y="5906706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4195682" y="5906706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863263" y="8685415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070504" y="8685415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4277746" y="8685415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2819785" y="3454411"/>
            <a:ext cx="2671032" cy="3507714"/>
            <a:chOff x="0" y="0"/>
            <a:chExt cx="677049" cy="889129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10142" y="0"/>
                  </a:moveTo>
                  <a:lnTo>
                    <a:pt x="566906" y="0"/>
                  </a:lnTo>
                  <a:cubicBezTo>
                    <a:pt x="596118" y="0"/>
                    <a:pt x="624133" y="11604"/>
                    <a:pt x="644789" y="32260"/>
                  </a:cubicBezTo>
                  <a:cubicBezTo>
                    <a:pt x="665444" y="52915"/>
                    <a:pt x="677049" y="80931"/>
                    <a:pt x="677049" y="110142"/>
                  </a:cubicBezTo>
                  <a:lnTo>
                    <a:pt x="677049" y="778987"/>
                  </a:lnTo>
                  <a:cubicBezTo>
                    <a:pt x="677049" y="808199"/>
                    <a:pt x="665444" y="836214"/>
                    <a:pt x="644789" y="856869"/>
                  </a:cubicBezTo>
                  <a:cubicBezTo>
                    <a:pt x="624133" y="877525"/>
                    <a:pt x="596118" y="889129"/>
                    <a:pt x="566906" y="889129"/>
                  </a:cubicBezTo>
                  <a:lnTo>
                    <a:pt x="110142" y="889129"/>
                  </a:lnTo>
                  <a:cubicBezTo>
                    <a:pt x="80931" y="889129"/>
                    <a:pt x="52915" y="877525"/>
                    <a:pt x="32260" y="856869"/>
                  </a:cubicBezTo>
                  <a:cubicBezTo>
                    <a:pt x="11604" y="836214"/>
                    <a:pt x="0" y="808199"/>
                    <a:pt x="0" y="778987"/>
                  </a:cubicBezTo>
                  <a:lnTo>
                    <a:pt x="0" y="110142"/>
                  </a:lnTo>
                  <a:cubicBezTo>
                    <a:pt x="0" y="80931"/>
                    <a:pt x="11604" y="52915"/>
                    <a:pt x="32260" y="32260"/>
                  </a:cubicBezTo>
                  <a:cubicBezTo>
                    <a:pt x="52915" y="11604"/>
                    <a:pt x="80931" y="0"/>
                    <a:pt x="110142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5694" lIns="55694" bIns="55694" rIns="55694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6681442" y="3253913"/>
            <a:ext cx="1847904" cy="3518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73"/>
              </a:lnSpc>
            </a:pPr>
            <a:r>
              <a:rPr lang="en-US" b="true" sz="20695">
                <a:solidFill>
                  <a:srgbClr val="F9F1D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+</a:t>
            </a:r>
          </a:p>
        </p:txBody>
      </p:sp>
      <p:sp>
        <p:nvSpPr>
          <p:cNvPr name="Freeform 56" id="56"/>
          <p:cNvSpPr/>
          <p:nvPr/>
        </p:nvSpPr>
        <p:spPr>
          <a:xfrm flipH="true" flipV="false" rot="0">
            <a:off x="3350755" y="3927968"/>
            <a:ext cx="1567194" cy="2786275"/>
          </a:xfrm>
          <a:custGeom>
            <a:avLst/>
            <a:gdLst/>
            <a:ahLst/>
            <a:cxnLst/>
            <a:rect r="r" b="b" t="t" l="l"/>
            <a:pathLst>
              <a:path h="2786275" w="1567194">
                <a:moveTo>
                  <a:pt x="1567194" y="0"/>
                </a:moveTo>
                <a:lnTo>
                  <a:pt x="0" y="0"/>
                </a:lnTo>
                <a:lnTo>
                  <a:pt x="0" y="2786275"/>
                </a:lnTo>
                <a:lnTo>
                  <a:pt x="1567194" y="2786275"/>
                </a:lnTo>
                <a:lnTo>
                  <a:pt x="1567194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-37492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15706274" y="4410620"/>
            <a:ext cx="1934738" cy="2540781"/>
            <a:chOff x="0" y="0"/>
            <a:chExt cx="677049" cy="889129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77049" cy="889129"/>
            </a:xfrm>
            <a:custGeom>
              <a:avLst/>
              <a:gdLst/>
              <a:ahLst/>
              <a:cxnLst/>
              <a:rect r="r" b="b" t="t" l="l"/>
              <a:pathLst>
                <a:path h="889129" w="677049">
                  <a:moveTo>
                    <a:pt x="152058" y="0"/>
                  </a:moveTo>
                  <a:lnTo>
                    <a:pt x="524990" y="0"/>
                  </a:lnTo>
                  <a:cubicBezTo>
                    <a:pt x="608970" y="0"/>
                    <a:pt x="677049" y="68079"/>
                    <a:pt x="677049" y="152058"/>
                  </a:cubicBezTo>
                  <a:lnTo>
                    <a:pt x="677049" y="737071"/>
                  </a:lnTo>
                  <a:cubicBezTo>
                    <a:pt x="677049" y="821050"/>
                    <a:pt x="608970" y="889129"/>
                    <a:pt x="524990" y="889129"/>
                  </a:cubicBezTo>
                  <a:lnTo>
                    <a:pt x="152058" y="889129"/>
                  </a:lnTo>
                  <a:cubicBezTo>
                    <a:pt x="111730" y="889129"/>
                    <a:pt x="73053" y="873109"/>
                    <a:pt x="44537" y="844592"/>
                  </a:cubicBezTo>
                  <a:cubicBezTo>
                    <a:pt x="16020" y="816076"/>
                    <a:pt x="0" y="777399"/>
                    <a:pt x="0" y="737071"/>
                  </a:cubicBezTo>
                  <a:lnTo>
                    <a:pt x="0" y="152058"/>
                  </a:lnTo>
                  <a:cubicBezTo>
                    <a:pt x="0" y="111730"/>
                    <a:pt x="16020" y="73053"/>
                    <a:pt x="44537" y="44537"/>
                  </a:cubicBezTo>
                  <a:cubicBezTo>
                    <a:pt x="73053" y="16020"/>
                    <a:pt x="111730" y="0"/>
                    <a:pt x="152058" y="0"/>
                  </a:cubicBezTo>
                  <a:close/>
                </a:path>
              </a:pathLst>
            </a:custGeom>
            <a:solidFill>
              <a:srgbClr val="F9F1D7"/>
            </a:solidFill>
            <a:ln cap="rnd">
              <a:noFill/>
              <a:prstDash val="solid"/>
              <a:round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0" y="-28575"/>
              <a:ext cx="677049" cy="917704"/>
            </a:xfrm>
            <a:prstGeom prst="rect">
              <a:avLst/>
            </a:prstGeom>
          </p:spPr>
          <p:txBody>
            <a:bodyPr anchor="ctr" rtlCol="false" tIns="54292" lIns="54292" bIns="54292" rIns="54292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0">
            <a:off x="16258282" y="4653527"/>
            <a:ext cx="842074" cy="1328412"/>
          </a:xfrm>
          <a:custGeom>
            <a:avLst/>
            <a:gdLst/>
            <a:ahLst/>
            <a:cxnLst/>
            <a:rect r="r" b="b" t="t" l="l"/>
            <a:pathLst>
              <a:path h="1328412" w="842074">
                <a:moveTo>
                  <a:pt x="0" y="0"/>
                </a:moveTo>
                <a:lnTo>
                  <a:pt x="842074" y="0"/>
                </a:lnTo>
                <a:lnTo>
                  <a:pt x="842074" y="1328412"/>
                </a:lnTo>
                <a:lnTo>
                  <a:pt x="0" y="132841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-54952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16412955" y="5877164"/>
            <a:ext cx="521377" cy="98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4"/>
              </a:lnSpc>
            </a:pPr>
            <a:r>
              <a:rPr lang="en-US" b="true" sz="5839">
                <a:solidFill>
                  <a:srgbClr val="0418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2283455" y="7205280"/>
            <a:ext cx="3701794" cy="1525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b="true" sz="4423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SÍMBOLO DE NÚMERO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27716" y="5479324"/>
            <a:ext cx="1376376" cy="3364473"/>
          </a:xfrm>
          <a:custGeom>
            <a:avLst/>
            <a:gdLst/>
            <a:ahLst/>
            <a:cxnLst/>
            <a:rect r="r" b="b" t="t" l="l"/>
            <a:pathLst>
              <a:path h="3364473" w="1376376">
                <a:moveTo>
                  <a:pt x="0" y="0"/>
                </a:moveTo>
                <a:lnTo>
                  <a:pt x="1376375" y="0"/>
                </a:lnTo>
                <a:lnTo>
                  <a:pt x="1376375" y="3364474"/>
                </a:lnTo>
                <a:lnTo>
                  <a:pt x="0" y="3364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34787" y="1527852"/>
            <a:ext cx="1331870" cy="3255683"/>
          </a:xfrm>
          <a:custGeom>
            <a:avLst/>
            <a:gdLst/>
            <a:ahLst/>
            <a:cxnLst/>
            <a:rect r="r" b="b" t="t" l="l"/>
            <a:pathLst>
              <a:path h="3255683" w="1331870">
                <a:moveTo>
                  <a:pt x="0" y="0"/>
                </a:moveTo>
                <a:lnTo>
                  <a:pt x="1331870" y="0"/>
                </a:lnTo>
                <a:lnTo>
                  <a:pt x="1331870" y="3255683"/>
                </a:lnTo>
                <a:lnTo>
                  <a:pt x="0" y="3255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63434" y="5479324"/>
            <a:ext cx="1376376" cy="3364473"/>
          </a:xfrm>
          <a:custGeom>
            <a:avLst/>
            <a:gdLst/>
            <a:ahLst/>
            <a:cxnLst/>
            <a:rect r="r" b="b" t="t" l="l"/>
            <a:pathLst>
              <a:path h="3364473" w="1376376">
                <a:moveTo>
                  <a:pt x="0" y="0"/>
                </a:moveTo>
                <a:lnTo>
                  <a:pt x="1376375" y="0"/>
                </a:lnTo>
                <a:lnTo>
                  <a:pt x="1376375" y="3364474"/>
                </a:lnTo>
                <a:lnTo>
                  <a:pt x="0" y="33644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02824" y="1527852"/>
            <a:ext cx="1315465" cy="3215582"/>
          </a:xfrm>
          <a:custGeom>
            <a:avLst/>
            <a:gdLst/>
            <a:ahLst/>
            <a:cxnLst/>
            <a:rect r="r" b="b" t="t" l="l"/>
            <a:pathLst>
              <a:path h="3215582" w="1315465">
                <a:moveTo>
                  <a:pt x="0" y="0"/>
                </a:moveTo>
                <a:lnTo>
                  <a:pt x="1315465" y="0"/>
                </a:lnTo>
                <a:lnTo>
                  <a:pt x="1315465" y="3215582"/>
                </a:lnTo>
                <a:lnTo>
                  <a:pt x="0" y="3215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28775" y="1527852"/>
            <a:ext cx="1315465" cy="3215582"/>
          </a:xfrm>
          <a:custGeom>
            <a:avLst/>
            <a:gdLst/>
            <a:ahLst/>
            <a:cxnLst/>
            <a:rect r="r" b="b" t="t" l="l"/>
            <a:pathLst>
              <a:path h="3215582" w="1315465">
                <a:moveTo>
                  <a:pt x="0" y="0"/>
                </a:moveTo>
                <a:lnTo>
                  <a:pt x="1315465" y="0"/>
                </a:lnTo>
                <a:lnTo>
                  <a:pt x="1315465" y="3215582"/>
                </a:lnTo>
                <a:lnTo>
                  <a:pt x="0" y="3215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624330" y="1527852"/>
            <a:ext cx="1331870" cy="3255683"/>
          </a:xfrm>
          <a:custGeom>
            <a:avLst/>
            <a:gdLst/>
            <a:ahLst/>
            <a:cxnLst/>
            <a:rect r="r" b="b" t="t" l="l"/>
            <a:pathLst>
              <a:path h="3255683" w="1331870">
                <a:moveTo>
                  <a:pt x="0" y="0"/>
                </a:moveTo>
                <a:lnTo>
                  <a:pt x="1331870" y="0"/>
                </a:lnTo>
                <a:lnTo>
                  <a:pt x="1331870" y="3255683"/>
                </a:lnTo>
                <a:lnTo>
                  <a:pt x="0" y="32556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42554" y="1527852"/>
            <a:ext cx="1124690" cy="3255683"/>
          </a:xfrm>
          <a:custGeom>
            <a:avLst/>
            <a:gdLst/>
            <a:ahLst/>
            <a:cxnLst/>
            <a:rect r="r" b="b" t="t" l="l"/>
            <a:pathLst>
              <a:path h="3255683" w="1124690">
                <a:moveTo>
                  <a:pt x="0" y="0"/>
                </a:moveTo>
                <a:lnTo>
                  <a:pt x="1124691" y="0"/>
                </a:lnTo>
                <a:lnTo>
                  <a:pt x="1124691" y="3255683"/>
                </a:lnTo>
                <a:lnTo>
                  <a:pt x="0" y="32556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26147" y="1527852"/>
            <a:ext cx="1331870" cy="3255683"/>
          </a:xfrm>
          <a:custGeom>
            <a:avLst/>
            <a:gdLst/>
            <a:ahLst/>
            <a:cxnLst/>
            <a:rect r="r" b="b" t="t" l="l"/>
            <a:pathLst>
              <a:path h="3255683" w="1331870">
                <a:moveTo>
                  <a:pt x="0" y="0"/>
                </a:moveTo>
                <a:lnTo>
                  <a:pt x="1331870" y="0"/>
                </a:lnTo>
                <a:lnTo>
                  <a:pt x="1331870" y="3255683"/>
                </a:lnTo>
                <a:lnTo>
                  <a:pt x="0" y="32556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92207" y="5521282"/>
            <a:ext cx="1376376" cy="3364473"/>
          </a:xfrm>
          <a:custGeom>
            <a:avLst/>
            <a:gdLst/>
            <a:ahLst/>
            <a:cxnLst/>
            <a:rect r="r" b="b" t="t" l="l"/>
            <a:pathLst>
              <a:path h="3364473" w="1376376">
                <a:moveTo>
                  <a:pt x="0" y="0"/>
                </a:moveTo>
                <a:lnTo>
                  <a:pt x="1376376" y="0"/>
                </a:lnTo>
                <a:lnTo>
                  <a:pt x="1376376" y="3364473"/>
                </a:lnTo>
                <a:lnTo>
                  <a:pt x="0" y="336447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600506" y="5479324"/>
            <a:ext cx="1176767" cy="3406431"/>
          </a:xfrm>
          <a:custGeom>
            <a:avLst/>
            <a:gdLst/>
            <a:ahLst/>
            <a:cxnLst/>
            <a:rect r="r" b="b" t="t" l="l"/>
            <a:pathLst>
              <a:path h="3406431" w="1176767">
                <a:moveTo>
                  <a:pt x="0" y="0"/>
                </a:moveTo>
                <a:lnTo>
                  <a:pt x="1176768" y="0"/>
                </a:lnTo>
                <a:lnTo>
                  <a:pt x="1176768" y="3406431"/>
                </a:lnTo>
                <a:lnTo>
                  <a:pt x="0" y="34064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437971" y="5479324"/>
            <a:ext cx="1393540" cy="3406431"/>
          </a:xfrm>
          <a:custGeom>
            <a:avLst/>
            <a:gdLst/>
            <a:ahLst/>
            <a:cxnLst/>
            <a:rect r="r" b="b" t="t" l="l"/>
            <a:pathLst>
              <a:path h="3406431" w="1393540">
                <a:moveTo>
                  <a:pt x="0" y="0"/>
                </a:moveTo>
                <a:lnTo>
                  <a:pt x="1393539" y="0"/>
                </a:lnTo>
                <a:lnTo>
                  <a:pt x="1393539" y="3406431"/>
                </a:lnTo>
                <a:lnTo>
                  <a:pt x="0" y="3406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529280" y="5521282"/>
            <a:ext cx="1176767" cy="3406431"/>
          </a:xfrm>
          <a:custGeom>
            <a:avLst/>
            <a:gdLst/>
            <a:ahLst/>
            <a:cxnLst/>
            <a:rect r="r" b="b" t="t" l="l"/>
            <a:pathLst>
              <a:path h="3406431" w="1176767">
                <a:moveTo>
                  <a:pt x="0" y="0"/>
                </a:moveTo>
                <a:lnTo>
                  <a:pt x="1176767" y="0"/>
                </a:lnTo>
                <a:lnTo>
                  <a:pt x="1176767" y="3406431"/>
                </a:lnTo>
                <a:lnTo>
                  <a:pt x="0" y="34064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366744" y="5521282"/>
            <a:ext cx="1393540" cy="3406431"/>
          </a:xfrm>
          <a:custGeom>
            <a:avLst/>
            <a:gdLst/>
            <a:ahLst/>
            <a:cxnLst/>
            <a:rect r="r" b="b" t="t" l="l"/>
            <a:pathLst>
              <a:path h="3406431" w="1393540">
                <a:moveTo>
                  <a:pt x="0" y="0"/>
                </a:moveTo>
                <a:lnTo>
                  <a:pt x="1393540" y="0"/>
                </a:lnTo>
                <a:lnTo>
                  <a:pt x="1393540" y="3406431"/>
                </a:lnTo>
                <a:lnTo>
                  <a:pt x="0" y="3406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DAG92sRm7MU</dc:identifier>
  <dcterms:modified xsi:type="dcterms:W3CDTF">2011-08-01T06:04:30Z</dcterms:modified>
  <cp:revision>1</cp:revision>
  <dc:title>Presentación Educativa Números en Sistema Braille Morado y Beige</dc:title>
</cp:coreProperties>
</file>