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More Sugar" charset="1" panose="00000000000000000000"/>
      <p:regular r:id="rId21"/>
    </p:embeddedFont>
    <p:embeddedFont>
      <p:font typeface="Poppin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gif" Type="http://schemas.openxmlformats.org/officeDocument/2006/relationships/image"/><Relationship Id="rId3" Target="../media/image5.gif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73075"/>
            <a:ext cx="16230600" cy="3733038"/>
          </a:xfrm>
          <a:custGeom>
            <a:avLst/>
            <a:gdLst/>
            <a:ahLst/>
            <a:cxnLst/>
            <a:rect r="r" b="b" t="t" l="l"/>
            <a:pathLst>
              <a:path h="3733038" w="16230600">
                <a:moveTo>
                  <a:pt x="0" y="0"/>
                </a:moveTo>
                <a:lnTo>
                  <a:pt x="16230600" y="0"/>
                </a:lnTo>
                <a:lnTo>
                  <a:pt x="16230600" y="3733038"/>
                </a:lnTo>
                <a:lnTo>
                  <a:pt x="0" y="3733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16113" y="4405159"/>
            <a:ext cx="6655774" cy="5133266"/>
          </a:xfrm>
          <a:custGeom>
            <a:avLst/>
            <a:gdLst/>
            <a:ahLst/>
            <a:cxnLst/>
            <a:rect r="r" b="b" t="t" l="l"/>
            <a:pathLst>
              <a:path h="5133266" w="6655774">
                <a:moveTo>
                  <a:pt x="0" y="0"/>
                </a:moveTo>
                <a:lnTo>
                  <a:pt x="6655774" y="0"/>
                </a:lnTo>
                <a:lnTo>
                  <a:pt x="6655774" y="5133265"/>
                </a:lnTo>
                <a:lnTo>
                  <a:pt x="0" y="51332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47547" y="323495"/>
            <a:ext cx="13792906" cy="3622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26"/>
              </a:lnSpc>
            </a:pPr>
            <a:r>
              <a:rPr lang="en-US" sz="10376" spc="394">
                <a:solidFill>
                  <a:srgbClr val="090809"/>
                </a:solidFill>
                <a:latin typeface="More Sugar"/>
                <a:ea typeface="More Sugar"/>
                <a:cs typeface="More Sugar"/>
                <a:sym typeface="More Sugar"/>
              </a:rPr>
              <a:t>ENTRENANDO EL CEREBRO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31975" y="69850"/>
            <a:ext cx="15153891" cy="1684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 spc="49">
                <a:solidFill>
                  <a:srgbClr val="01FCD8"/>
                </a:solidFill>
                <a:latin typeface="More Sugar"/>
                <a:ea typeface="More Sugar"/>
                <a:cs typeface="More Sugar"/>
                <a:sym typeface="More Sugar"/>
              </a:rPr>
              <a:t>¿EL CEREBRO CAMBIA?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54361" y="2117986"/>
            <a:ext cx="16400606" cy="2628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4941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cerebro es un órgano que cambia a lo largo de la vida, tanto sus características anatómicas como las funciones que es capaz de realizar.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54361" y="4613112"/>
            <a:ext cx="16400606" cy="517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40"/>
              </a:lnSpc>
              <a:spcBef>
                <a:spcPct val="0"/>
              </a:spcBef>
            </a:pPr>
            <a:r>
              <a:rPr lang="en-US" sz="4886" strike="noStrike" u="none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cambio va a depender de diversos factores, siendo la edad el  más determinante. Al crecer, el cerebro presenta un desarrollo anatómico y funcional; al envejecer este desarrollo va disminuyendo paulatinamente las habilidades y características obtenidas.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D7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28537" y="3145662"/>
            <a:ext cx="19345074" cy="6270185"/>
            <a:chOff x="0" y="0"/>
            <a:chExt cx="5094999" cy="16514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94999" cy="1651407"/>
            </a:xfrm>
            <a:custGeom>
              <a:avLst/>
              <a:gdLst/>
              <a:ahLst/>
              <a:cxnLst/>
              <a:rect r="r" b="b" t="t" l="l"/>
              <a:pathLst>
                <a:path h="1651407" w="5094999">
                  <a:moveTo>
                    <a:pt x="0" y="0"/>
                  </a:moveTo>
                  <a:lnTo>
                    <a:pt x="5094999" y="0"/>
                  </a:lnTo>
                  <a:lnTo>
                    <a:pt x="5094999" y="1651407"/>
                  </a:lnTo>
                  <a:lnTo>
                    <a:pt x="0" y="1651407"/>
                  </a:lnTo>
                  <a:close/>
                </a:path>
              </a:pathLst>
            </a:custGeom>
            <a:solidFill>
              <a:srgbClr val="FF6F6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94999" cy="1689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5381322" y="4738176"/>
            <a:ext cx="3753910" cy="272158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401221" y="4299562"/>
            <a:ext cx="3598813" cy="3598813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133977" y="218312"/>
            <a:ext cx="14020046" cy="292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>
                <a:solidFill>
                  <a:srgbClr val="351616"/>
                </a:solidFill>
                <a:latin typeface="Poppins"/>
                <a:ea typeface="Poppins"/>
                <a:cs typeface="Poppins"/>
                <a:sym typeface="Poppins"/>
              </a:rPr>
              <a:t>Otros factores que van a determinar el cambio del cerebro son los presentados a continuación.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9015" y="8194593"/>
            <a:ext cx="2943225" cy="792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8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estudio.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25409" y="8194593"/>
            <a:ext cx="2865736" cy="157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8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La lectura.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66439" y="8194593"/>
            <a:ext cx="2499781" cy="792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8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arte.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00714" y="8194593"/>
            <a:ext cx="3871393" cy="157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8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movimiento.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3064" y="0"/>
            <a:ext cx="11517549" cy="10287000"/>
            <a:chOff x="0" y="0"/>
            <a:chExt cx="303342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33428" cy="2709333"/>
            </a:xfrm>
            <a:custGeom>
              <a:avLst/>
              <a:gdLst/>
              <a:ahLst/>
              <a:cxnLst/>
              <a:rect r="r" b="b" t="t" l="l"/>
              <a:pathLst>
                <a:path h="2709333" w="3033428">
                  <a:moveTo>
                    <a:pt x="0" y="0"/>
                  </a:moveTo>
                  <a:lnTo>
                    <a:pt x="3033428" y="0"/>
                  </a:lnTo>
                  <a:lnTo>
                    <a:pt x="303342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7D7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03342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866775"/>
            <a:ext cx="9244750" cy="7993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00"/>
              </a:lnSpc>
            </a:pPr>
            <a:r>
              <a:rPr lang="en-US" sz="5642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Cualquier experiencia, aprendizaje o ejercicio que involucre un reto mental, va a impulsar eldesarrollo del cerebro y la generación de nuevas  habilidades y capacidades. 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969481" y="514350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8" y="0"/>
                </a:lnTo>
                <a:lnTo>
                  <a:pt x="41073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511086" y="102870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8" y="0"/>
                </a:lnTo>
                <a:lnTo>
                  <a:pt x="41073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67008" y="3590692"/>
            <a:ext cx="13928097" cy="618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2"/>
              </a:lnSpc>
            </a:pPr>
            <a:r>
              <a:rPr lang="en-US" sz="4994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Nuestro cerebro está conformado por millones de neuronas, estas células intercambian mensajes químicos y eléctricos mediante la formación e interconexión entre ellas, lo que permite la cognición y funcionamiento de procesos vitales.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036720" y="238919"/>
            <a:ext cx="15251280" cy="2849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56"/>
              </a:lnSpc>
            </a:pPr>
            <a:r>
              <a:rPr lang="en-US" sz="8183" spc="40">
                <a:solidFill>
                  <a:srgbClr val="01FCD8"/>
                </a:solidFill>
                <a:latin typeface="More Sugar"/>
                <a:ea typeface="More Sugar"/>
                <a:cs typeface="More Sugar"/>
                <a:sym typeface="More Sugar"/>
              </a:rPr>
              <a:t>¿CÓMO PUEDE ENTRENARSE EL CEREBRO?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93011" y="4775200"/>
            <a:ext cx="6086233" cy="5348278"/>
          </a:xfrm>
          <a:custGeom>
            <a:avLst/>
            <a:gdLst/>
            <a:ahLst/>
            <a:cxnLst/>
            <a:rect r="r" b="b" t="t" l="l"/>
            <a:pathLst>
              <a:path h="5348278" w="6086233">
                <a:moveTo>
                  <a:pt x="0" y="0"/>
                </a:moveTo>
                <a:lnTo>
                  <a:pt x="6086234" y="0"/>
                </a:lnTo>
                <a:lnTo>
                  <a:pt x="6086234" y="5348278"/>
                </a:lnTo>
                <a:lnTo>
                  <a:pt x="0" y="5348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76300"/>
            <a:ext cx="16230600" cy="389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El entrenamiento cerebral puede estar basado en juegos, ejercicios mentales y desafíos que permitan aprender a realizar nuevas habilidades y a perfeccionar otras.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86532" y="1451042"/>
            <a:ext cx="18661064" cy="7540389"/>
            <a:chOff x="0" y="0"/>
            <a:chExt cx="4914848" cy="1985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4848" cy="1985946"/>
            </a:xfrm>
            <a:custGeom>
              <a:avLst/>
              <a:gdLst/>
              <a:ahLst/>
              <a:cxnLst/>
              <a:rect r="r" b="b" t="t" l="l"/>
              <a:pathLst>
                <a:path h="1985946" w="4914848">
                  <a:moveTo>
                    <a:pt x="0" y="0"/>
                  </a:moveTo>
                  <a:lnTo>
                    <a:pt x="4914848" y="0"/>
                  </a:lnTo>
                  <a:lnTo>
                    <a:pt x="4914848" y="1985946"/>
                  </a:lnTo>
                  <a:lnTo>
                    <a:pt x="0" y="1985946"/>
                  </a:lnTo>
                  <a:close/>
                </a:path>
              </a:pathLst>
            </a:custGeom>
            <a:solidFill>
              <a:srgbClr val="F9E5E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4848" cy="20240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1957047"/>
            <a:ext cx="12506087" cy="6220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4"/>
              </a:lnSpc>
            </a:pPr>
            <a:r>
              <a:rPr lang="en-US" sz="5010">
                <a:solidFill>
                  <a:srgbClr val="572525"/>
                </a:solidFill>
                <a:latin typeface="Poppins"/>
                <a:ea typeface="Poppins"/>
                <a:cs typeface="Poppins"/>
                <a:sym typeface="Poppins"/>
              </a:rPr>
              <a:t>Promover los ejercicios cognitivos a lo largo de la vida, permite que las millones de neuronas que tiene nuestro cerebro, conecten y formen redes de comunicación funcionales, eficientes y resistentes al envejecimiento o enfermedades.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534787" y="2643609"/>
            <a:ext cx="4275117" cy="4114800"/>
          </a:xfrm>
          <a:custGeom>
            <a:avLst/>
            <a:gdLst/>
            <a:ahLst/>
            <a:cxnLst/>
            <a:rect r="r" b="b" t="t" l="l"/>
            <a:pathLst>
              <a:path h="4114800" w="4275117">
                <a:moveTo>
                  <a:pt x="0" y="0"/>
                </a:moveTo>
                <a:lnTo>
                  <a:pt x="4275117" y="0"/>
                </a:lnTo>
                <a:lnTo>
                  <a:pt x="427511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912433"/>
            <a:ext cx="6219803" cy="7661250"/>
          </a:xfrm>
          <a:custGeom>
            <a:avLst/>
            <a:gdLst/>
            <a:ahLst/>
            <a:cxnLst/>
            <a:rect r="r" b="b" t="t" l="l"/>
            <a:pathLst>
              <a:path h="7661250" w="6219803">
                <a:moveTo>
                  <a:pt x="0" y="0"/>
                </a:moveTo>
                <a:lnTo>
                  <a:pt x="6219803" y="0"/>
                </a:lnTo>
                <a:lnTo>
                  <a:pt x="6219803" y="7661250"/>
                </a:lnTo>
                <a:lnTo>
                  <a:pt x="0" y="766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78" t="0" r="-927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18661" y="1562719"/>
            <a:ext cx="9883238" cy="7028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5"/>
              </a:lnSpc>
            </a:pPr>
            <a:r>
              <a:rPr lang="en-US" sz="4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Realizar ejercicios físicos de coordinación permite el intercambio de información entre ambos hemisferios cerebrales, lo que durante el desarrollo promueve la formación de un buen funcionamiento cognitivo.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6F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92993" y="1322383"/>
            <a:ext cx="19345074" cy="7935917"/>
            <a:chOff x="0" y="0"/>
            <a:chExt cx="5094999" cy="20901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94999" cy="2090118"/>
            </a:xfrm>
            <a:custGeom>
              <a:avLst/>
              <a:gdLst/>
              <a:ahLst/>
              <a:cxnLst/>
              <a:rect r="r" b="b" t="t" l="l"/>
              <a:pathLst>
                <a:path h="2090118" w="5094999">
                  <a:moveTo>
                    <a:pt x="0" y="0"/>
                  </a:moveTo>
                  <a:lnTo>
                    <a:pt x="5094999" y="0"/>
                  </a:lnTo>
                  <a:lnTo>
                    <a:pt x="5094999" y="2090118"/>
                  </a:lnTo>
                  <a:lnTo>
                    <a:pt x="0" y="2090118"/>
                  </a:lnTo>
                  <a:close/>
                </a:path>
              </a:pathLst>
            </a:custGeom>
            <a:solidFill>
              <a:srgbClr val="FFAA9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94999" cy="21282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33619" y="3611164"/>
            <a:ext cx="14719985" cy="464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45"/>
              </a:lnSpc>
            </a:pPr>
            <a:r>
              <a:rPr lang="en-US" sz="5246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Realizar  ejercicios cognitivos permite integrar información, mejorar destrezas de abstracción, generar nuevas habilidades y mantener o impulsar nuestras habilidades anteriores.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501931" y="134425"/>
            <a:ext cx="14251673" cy="2743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04"/>
              </a:lnSpc>
            </a:pPr>
            <a:r>
              <a:rPr lang="en-US" sz="7859" spc="39">
                <a:solidFill>
                  <a:srgbClr val="00F9D6"/>
                </a:solidFill>
                <a:latin typeface="More Sugar"/>
                <a:ea typeface="More Sugar"/>
                <a:cs typeface="More Sugar"/>
                <a:sym typeface="More Sugar"/>
              </a:rPr>
              <a:t>IMPORTANCIA DE ENTRENAR TU CEREBRO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29130" y="3955940"/>
            <a:ext cx="8427367" cy="6331060"/>
          </a:xfrm>
          <a:custGeom>
            <a:avLst/>
            <a:gdLst/>
            <a:ahLst/>
            <a:cxnLst/>
            <a:rect r="r" b="b" t="t" l="l"/>
            <a:pathLst>
              <a:path h="6331060" w="8427367">
                <a:moveTo>
                  <a:pt x="0" y="0"/>
                </a:moveTo>
                <a:lnTo>
                  <a:pt x="8427367" y="0"/>
                </a:lnTo>
                <a:lnTo>
                  <a:pt x="8427367" y="6331060"/>
                </a:lnTo>
                <a:lnTo>
                  <a:pt x="0" y="6331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5825"/>
            <a:ext cx="16277912" cy="4306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70"/>
              </a:lnSpc>
            </a:pPr>
            <a:r>
              <a:rPr lang="en-US" sz="483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Entrenar constantemente nuestras habilidades cognitivas y motrices, permite que nuestro cerebro se mantenga saludable y pueda desarrollarse adecuadamente, además de prevenir el envejecimiento cerebral prematuro.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95743" y="4416703"/>
            <a:ext cx="6676634" cy="5494313"/>
          </a:xfrm>
          <a:custGeom>
            <a:avLst/>
            <a:gdLst/>
            <a:ahLst/>
            <a:cxnLst/>
            <a:rect r="r" b="b" t="t" l="l"/>
            <a:pathLst>
              <a:path h="5494313" w="6676634">
                <a:moveTo>
                  <a:pt x="0" y="0"/>
                </a:moveTo>
                <a:lnTo>
                  <a:pt x="6676634" y="0"/>
                </a:lnTo>
                <a:lnTo>
                  <a:pt x="6676634" y="5494314"/>
                </a:lnTo>
                <a:lnTo>
                  <a:pt x="0" y="5494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08245" y="1695199"/>
            <a:ext cx="15851055" cy="4231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88"/>
              </a:lnSpc>
            </a:pPr>
            <a:r>
              <a:rPr lang="en-US" sz="477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Entrenar el cerebro bajo una adecuada y planeada supervisión neuropsicológica también permite recuperar algunas habilidades cognitivas que pudieron verse afectadas tras alguna enfermedad o accidente.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F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54756" y="-185007"/>
            <a:ext cx="11232413" cy="10657013"/>
            <a:chOff x="0" y="0"/>
            <a:chExt cx="2958331" cy="28067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8331" cy="2806785"/>
            </a:xfrm>
            <a:custGeom>
              <a:avLst/>
              <a:gdLst/>
              <a:ahLst/>
              <a:cxnLst/>
              <a:rect r="r" b="b" t="t" l="l"/>
              <a:pathLst>
                <a:path h="2806785" w="2958331">
                  <a:moveTo>
                    <a:pt x="0" y="0"/>
                  </a:moveTo>
                  <a:lnTo>
                    <a:pt x="2958331" y="0"/>
                  </a:lnTo>
                  <a:lnTo>
                    <a:pt x="2958331" y="2806785"/>
                  </a:lnTo>
                  <a:lnTo>
                    <a:pt x="0" y="2806785"/>
                  </a:lnTo>
                  <a:close/>
                </a:path>
              </a:pathLst>
            </a:custGeom>
            <a:solidFill>
              <a:srgbClr val="FFAA9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958331" cy="2844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859326" y="4789186"/>
            <a:ext cx="5059826" cy="4114800"/>
          </a:xfrm>
          <a:custGeom>
            <a:avLst/>
            <a:gdLst/>
            <a:ahLst/>
            <a:cxnLst/>
            <a:rect r="r" b="b" t="t" l="l"/>
            <a:pathLst>
              <a:path h="4114800" w="5059826">
                <a:moveTo>
                  <a:pt x="0" y="0"/>
                </a:moveTo>
                <a:lnTo>
                  <a:pt x="5059826" y="0"/>
                </a:lnTo>
                <a:lnTo>
                  <a:pt x="50598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8467" y="4674886"/>
            <a:ext cx="9565167" cy="572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4"/>
              </a:lnSpc>
            </a:pPr>
            <a:r>
              <a:rPr lang="en-US" sz="4046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Realizar ejercicios de coordinación física como los malabares, es una perfecta opción para mejorar las destrezas motrices gruesas, generar un intercambio de información entre ambos hemisferios y dominar habilidades nuevas y funcionales para la vida.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8467" y="3006184"/>
            <a:ext cx="1616068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EJERCICIOS MOTRICES DE COORDINACIÓN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631066" y="79344"/>
            <a:ext cx="14628234" cy="3107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97"/>
              </a:lnSpc>
            </a:pPr>
            <a:r>
              <a:rPr lang="en-US" sz="8927" spc="44">
                <a:solidFill>
                  <a:srgbClr val="00F9D6"/>
                </a:solidFill>
                <a:latin typeface="More Sugar"/>
                <a:ea typeface="More Sugar"/>
                <a:cs typeface="More Sugar"/>
                <a:sym typeface="More Sugar"/>
              </a:rPr>
              <a:t>EJERCICIOS PARA ENTRENAR TU CEREBRO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F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76201" y="-135972"/>
            <a:ext cx="11014861" cy="10657013"/>
            <a:chOff x="0" y="0"/>
            <a:chExt cx="2901033" cy="28067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01033" cy="2806785"/>
            </a:xfrm>
            <a:custGeom>
              <a:avLst/>
              <a:gdLst/>
              <a:ahLst/>
              <a:cxnLst/>
              <a:rect r="r" b="b" t="t" l="l"/>
              <a:pathLst>
                <a:path h="2806785" w="2901033">
                  <a:moveTo>
                    <a:pt x="0" y="0"/>
                  </a:moveTo>
                  <a:lnTo>
                    <a:pt x="2901033" y="0"/>
                  </a:lnTo>
                  <a:lnTo>
                    <a:pt x="2901033" y="2806785"/>
                  </a:lnTo>
                  <a:lnTo>
                    <a:pt x="0" y="2806785"/>
                  </a:lnTo>
                  <a:close/>
                </a:path>
              </a:pathLst>
            </a:custGeom>
            <a:solidFill>
              <a:srgbClr val="FFAA9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901033" cy="2844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02541" y="1077735"/>
            <a:ext cx="4690872" cy="8229600"/>
          </a:xfrm>
          <a:custGeom>
            <a:avLst/>
            <a:gdLst/>
            <a:ahLst/>
            <a:cxnLst/>
            <a:rect r="r" b="b" t="t" l="l"/>
            <a:pathLst>
              <a:path h="8229600" w="4690872">
                <a:moveTo>
                  <a:pt x="0" y="0"/>
                </a:moveTo>
                <a:lnTo>
                  <a:pt x="4690872" y="0"/>
                </a:lnTo>
                <a:lnTo>
                  <a:pt x="469087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738474" y="2928807"/>
            <a:ext cx="8821393" cy="7118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4464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Uno de los mejores ejercicios de planeación, juicio y estrategia es el ajedrez. Aprender y practicar desde la infancia este juego va a impulsar el desarrollo de habilidades cognitivas de alto rango, que son funcionales en muchos aspectos de la vida.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38474" y="460570"/>
            <a:ext cx="9058317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JUEGOS DE ESTRATEGIA Y PLANEACIÓN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F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54756" y="-185007"/>
            <a:ext cx="9398756" cy="10657013"/>
            <a:chOff x="0" y="0"/>
            <a:chExt cx="2475393" cy="28067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75393" cy="2806785"/>
            </a:xfrm>
            <a:custGeom>
              <a:avLst/>
              <a:gdLst/>
              <a:ahLst/>
              <a:cxnLst/>
              <a:rect r="r" b="b" t="t" l="l"/>
              <a:pathLst>
                <a:path h="2806785" w="2475393">
                  <a:moveTo>
                    <a:pt x="0" y="0"/>
                  </a:moveTo>
                  <a:lnTo>
                    <a:pt x="2475393" y="0"/>
                  </a:lnTo>
                  <a:lnTo>
                    <a:pt x="2475393" y="2806785"/>
                  </a:lnTo>
                  <a:lnTo>
                    <a:pt x="0" y="2806785"/>
                  </a:lnTo>
                  <a:close/>
                </a:path>
              </a:pathLst>
            </a:custGeom>
            <a:solidFill>
              <a:srgbClr val="FFAA9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75393" cy="2844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770365" y="2142780"/>
            <a:ext cx="6250752" cy="5875707"/>
          </a:xfrm>
          <a:custGeom>
            <a:avLst/>
            <a:gdLst/>
            <a:ahLst/>
            <a:cxnLst/>
            <a:rect r="r" b="b" t="t" l="l"/>
            <a:pathLst>
              <a:path h="5875707" w="6250752">
                <a:moveTo>
                  <a:pt x="0" y="0"/>
                </a:moveTo>
                <a:lnTo>
                  <a:pt x="6250752" y="0"/>
                </a:lnTo>
                <a:lnTo>
                  <a:pt x="6250752" y="5875706"/>
                </a:lnTo>
                <a:lnTo>
                  <a:pt x="0" y="5875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8908" y="1910413"/>
            <a:ext cx="8854275" cy="8376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3"/>
              </a:lnSpc>
            </a:pPr>
            <a:r>
              <a:rPr lang="en-US" sz="3945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Realizar ejercicios o juegos de memoria es una excelente estrategia para mantener en constante entrenamiento nuestro cerebro. </a:t>
            </a:r>
          </a:p>
          <a:p>
            <a:pPr algn="l">
              <a:lnSpc>
                <a:spcPts val="5523"/>
              </a:lnSpc>
            </a:pPr>
            <a:r>
              <a:rPr lang="en-US" sz="3945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Por ejemplo, cuando se hacen las compras, recordar la lista en lugar de recurrir a una nota escrita va a promover que el cerebro  se esfuerce en retener información y poco a poco esta habilidad será ejecutada con mayor facilidad.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34928" y="658391"/>
            <a:ext cx="776223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JUEGOS DE MEMORIA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10413" y="3332988"/>
            <a:ext cx="8648887" cy="4281199"/>
          </a:xfrm>
          <a:custGeom>
            <a:avLst/>
            <a:gdLst/>
            <a:ahLst/>
            <a:cxnLst/>
            <a:rect r="r" b="b" t="t" l="l"/>
            <a:pathLst>
              <a:path h="4281199" w="8648887">
                <a:moveTo>
                  <a:pt x="0" y="0"/>
                </a:moveTo>
                <a:lnTo>
                  <a:pt x="8648887" y="0"/>
                </a:lnTo>
                <a:lnTo>
                  <a:pt x="8648887" y="4281199"/>
                </a:lnTo>
                <a:lnTo>
                  <a:pt x="0" y="42811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25211"/>
            <a:ext cx="7429361" cy="8912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5"/>
              </a:lnSpc>
            </a:pPr>
            <a:r>
              <a:rPr lang="en-US" sz="4604">
                <a:solidFill>
                  <a:srgbClr val="090809"/>
                </a:solidFill>
                <a:latin typeface="Poppins"/>
                <a:ea typeface="Poppins"/>
                <a:cs typeface="Poppins"/>
                <a:sym typeface="Poppins"/>
              </a:rPr>
              <a:t>Realizar ejercicios de alta demanda cognitiva o mental en algun momento del día todos los días, va a tener un impacto significativo sobre las habilidades que nos permiten desenvolvernos en la vida académica, social, laboral y familiar.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DAG_jM74dhM</dc:identifier>
  <dcterms:modified xsi:type="dcterms:W3CDTF">2011-08-01T06:04:30Z</dcterms:modified>
  <cp:revision>1</cp:revision>
  <dc:title>Presentación Educativa e Interactiva de Entrenando el Cerebro Importancia y Ejercicios beige, rosa y rojo. </dc:title>
</cp:coreProperties>
</file>