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Kapsalon" charset="1" panose="00000000000000000000"/>
      <p:regular r:id="rId17"/>
    </p:embeddedFont>
    <p:embeddedFont>
      <p:font typeface="Montserrat" charset="1" panose="00000500000000000000"/>
      <p:regular r:id="rId18"/>
    </p:embeddedFont>
    <p:embeddedFont>
      <p:font typeface="Montserrat Bold" charset="1" panose="000008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71745" y="2523209"/>
            <a:ext cx="16144510" cy="3489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50"/>
              </a:lnSpc>
              <a:spcBef>
                <a:spcPct val="0"/>
              </a:spcBef>
            </a:pPr>
            <a:r>
              <a:rPr lang="en-US" sz="20107">
                <a:solidFill>
                  <a:srgbClr val="FFFFFF"/>
                </a:solidFill>
                <a:latin typeface="Kapsalon"/>
                <a:ea typeface="Kapsalon"/>
                <a:cs typeface="Kapsalon"/>
                <a:sym typeface="Kapsalon"/>
              </a:rPr>
              <a:t>MAMÍFEROS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-709230" y="6073679"/>
            <a:ext cx="5345188" cy="7449739"/>
          </a:xfrm>
          <a:custGeom>
            <a:avLst/>
            <a:gdLst/>
            <a:ahLst/>
            <a:cxnLst/>
            <a:rect r="r" b="b" t="t" l="l"/>
            <a:pathLst>
              <a:path h="7449739" w="5345188">
                <a:moveTo>
                  <a:pt x="5345188" y="0"/>
                </a:moveTo>
                <a:lnTo>
                  <a:pt x="0" y="0"/>
                </a:lnTo>
                <a:lnTo>
                  <a:pt x="0" y="7449739"/>
                </a:lnTo>
                <a:lnTo>
                  <a:pt x="5345188" y="7449739"/>
                </a:lnTo>
                <a:lnTo>
                  <a:pt x="5345188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057525" y="6622830"/>
            <a:ext cx="6434712" cy="7449739"/>
          </a:xfrm>
          <a:custGeom>
            <a:avLst/>
            <a:gdLst/>
            <a:ahLst/>
            <a:cxnLst/>
            <a:rect r="r" b="b" t="t" l="l"/>
            <a:pathLst>
              <a:path h="7449739" w="6434712">
                <a:moveTo>
                  <a:pt x="0" y="0"/>
                </a:moveTo>
                <a:lnTo>
                  <a:pt x="6434712" y="0"/>
                </a:lnTo>
                <a:lnTo>
                  <a:pt x="6434712" y="7449740"/>
                </a:lnTo>
                <a:lnTo>
                  <a:pt x="0" y="7449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5550649" y="6012979"/>
            <a:ext cx="3653154" cy="6612043"/>
          </a:xfrm>
          <a:custGeom>
            <a:avLst/>
            <a:gdLst/>
            <a:ahLst/>
            <a:cxnLst/>
            <a:rect r="r" b="b" t="t" l="l"/>
            <a:pathLst>
              <a:path h="6612043" w="3653154">
                <a:moveTo>
                  <a:pt x="3653154" y="0"/>
                </a:moveTo>
                <a:lnTo>
                  <a:pt x="0" y="0"/>
                </a:lnTo>
                <a:lnTo>
                  <a:pt x="0" y="6612042"/>
                </a:lnTo>
                <a:lnTo>
                  <a:pt x="3653154" y="6612042"/>
                </a:lnTo>
                <a:lnTo>
                  <a:pt x="3653154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640992" y="6118020"/>
            <a:ext cx="8781232" cy="8971885"/>
          </a:xfrm>
          <a:custGeom>
            <a:avLst/>
            <a:gdLst/>
            <a:ahLst/>
            <a:cxnLst/>
            <a:rect r="r" b="b" t="t" l="l"/>
            <a:pathLst>
              <a:path h="8971885" w="8781232">
                <a:moveTo>
                  <a:pt x="0" y="0"/>
                </a:moveTo>
                <a:lnTo>
                  <a:pt x="8781232" y="0"/>
                </a:lnTo>
                <a:lnTo>
                  <a:pt x="8781232" y="8971884"/>
                </a:lnTo>
                <a:lnTo>
                  <a:pt x="0" y="89718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787782" y="6200690"/>
            <a:ext cx="4523413" cy="8376691"/>
          </a:xfrm>
          <a:custGeom>
            <a:avLst/>
            <a:gdLst/>
            <a:ahLst/>
            <a:cxnLst/>
            <a:rect r="r" b="b" t="t" l="l"/>
            <a:pathLst>
              <a:path h="8376691" w="4523413">
                <a:moveTo>
                  <a:pt x="0" y="0"/>
                </a:moveTo>
                <a:lnTo>
                  <a:pt x="4523413" y="0"/>
                </a:lnTo>
                <a:lnTo>
                  <a:pt x="4523413" y="8376690"/>
                </a:lnTo>
                <a:lnTo>
                  <a:pt x="0" y="83766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113819">
            <a:off x="2679825" y="7513252"/>
            <a:ext cx="5336375" cy="5222977"/>
          </a:xfrm>
          <a:custGeom>
            <a:avLst/>
            <a:gdLst/>
            <a:ahLst/>
            <a:cxnLst/>
            <a:rect r="r" b="b" t="t" l="l"/>
            <a:pathLst>
              <a:path h="5222977" w="5336375">
                <a:moveTo>
                  <a:pt x="5336375" y="0"/>
                </a:moveTo>
                <a:lnTo>
                  <a:pt x="0" y="0"/>
                </a:lnTo>
                <a:lnTo>
                  <a:pt x="0" y="5222977"/>
                </a:lnTo>
                <a:lnTo>
                  <a:pt x="5336375" y="5222977"/>
                </a:lnTo>
                <a:lnTo>
                  <a:pt x="5336375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47008" y="1594983"/>
            <a:ext cx="6993984" cy="1562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71"/>
              </a:lnSpc>
              <a:spcBef>
                <a:spcPct val="0"/>
              </a:spcBef>
            </a:pPr>
            <a:r>
              <a:rPr lang="en-US" sz="46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DESCUBRIENDO A LOS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2839">
            <a:off x="11869060" y="186484"/>
            <a:ext cx="14404898" cy="14080788"/>
          </a:xfrm>
          <a:custGeom>
            <a:avLst/>
            <a:gdLst/>
            <a:ahLst/>
            <a:cxnLst/>
            <a:rect r="r" b="b" t="t" l="l"/>
            <a:pathLst>
              <a:path h="14080788" w="14404898">
                <a:moveTo>
                  <a:pt x="0" y="0"/>
                </a:moveTo>
                <a:lnTo>
                  <a:pt x="14404898" y="0"/>
                </a:lnTo>
                <a:lnTo>
                  <a:pt x="14404898" y="14080788"/>
                </a:lnTo>
                <a:lnTo>
                  <a:pt x="0" y="14080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5269369"/>
            <a:ext cx="9758482" cy="2290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1"/>
              </a:lnSpc>
              <a:spcBef>
                <a:spcPct val="0"/>
              </a:spcBef>
            </a:pPr>
            <a:r>
              <a:rPr lang="en-US" sz="327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Son animales vertebrados, de sangre caliente. Se caracterizan por tener glándulas mamarias que producen leche para alimentar a sus crías. Y tienen el cuerpo cubierto de pelo.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537003"/>
            <a:ext cx="10565963" cy="2704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74"/>
              </a:lnSpc>
              <a:spcBef>
                <a:spcPct val="0"/>
              </a:spcBef>
            </a:pPr>
            <a:r>
              <a:rPr lang="en-US" sz="9267">
                <a:solidFill>
                  <a:srgbClr val="FFFFFF"/>
                </a:solidFill>
                <a:latin typeface="Kapsalon"/>
                <a:ea typeface="Kapsalon"/>
                <a:cs typeface="Kapsalon"/>
                <a:sym typeface="Kapsalon"/>
              </a:rPr>
              <a:t>¿Qué son</a:t>
            </a:r>
          </a:p>
          <a:p>
            <a:pPr algn="l">
              <a:lnSpc>
                <a:spcPts val="4633"/>
              </a:lnSpc>
            </a:pPr>
            <a:r>
              <a:rPr lang="en-US" sz="9267">
                <a:solidFill>
                  <a:srgbClr val="FFFFFF"/>
                </a:solidFill>
                <a:latin typeface="Kapsalon"/>
                <a:ea typeface="Kapsalon"/>
                <a:cs typeface="Kapsalon"/>
                <a:sym typeface="Kapsalon"/>
              </a:rPr>
              <a:t>los mamíferos?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1118413" y="265630"/>
            <a:ext cx="7953096" cy="11084454"/>
          </a:xfrm>
          <a:custGeom>
            <a:avLst/>
            <a:gdLst/>
            <a:ahLst/>
            <a:cxnLst/>
            <a:rect r="r" b="b" t="t" l="l"/>
            <a:pathLst>
              <a:path h="11084454" w="7953096">
                <a:moveTo>
                  <a:pt x="0" y="0"/>
                </a:moveTo>
                <a:lnTo>
                  <a:pt x="7953096" y="0"/>
                </a:lnTo>
                <a:lnTo>
                  <a:pt x="7953096" y="11084454"/>
                </a:lnTo>
                <a:lnTo>
                  <a:pt x="0" y="11084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438151">
            <a:off x="-6509034" y="-743493"/>
            <a:ext cx="14404898" cy="14080788"/>
          </a:xfrm>
          <a:custGeom>
            <a:avLst/>
            <a:gdLst/>
            <a:ahLst/>
            <a:cxnLst/>
            <a:rect r="r" b="b" t="t" l="l"/>
            <a:pathLst>
              <a:path h="14080788" w="14404898">
                <a:moveTo>
                  <a:pt x="0" y="0"/>
                </a:moveTo>
                <a:lnTo>
                  <a:pt x="14404897" y="0"/>
                </a:lnTo>
                <a:lnTo>
                  <a:pt x="14404897" y="14080788"/>
                </a:lnTo>
                <a:lnTo>
                  <a:pt x="0" y="14080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798757" y="1168930"/>
            <a:ext cx="8611976" cy="8428971"/>
          </a:xfrm>
          <a:custGeom>
            <a:avLst/>
            <a:gdLst/>
            <a:ahLst/>
            <a:cxnLst/>
            <a:rect r="r" b="b" t="t" l="l"/>
            <a:pathLst>
              <a:path h="8428971" w="8611976">
                <a:moveTo>
                  <a:pt x="0" y="0"/>
                </a:moveTo>
                <a:lnTo>
                  <a:pt x="8611976" y="0"/>
                </a:lnTo>
                <a:lnTo>
                  <a:pt x="8611976" y="8428971"/>
                </a:lnTo>
                <a:lnTo>
                  <a:pt x="0" y="84289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10800000">
            <a:off x="16455200" y="3906050"/>
            <a:ext cx="804100" cy="441877"/>
            <a:chOff x="0" y="0"/>
            <a:chExt cx="1479081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79081" cy="812800"/>
            </a:xfrm>
            <a:custGeom>
              <a:avLst/>
              <a:gdLst/>
              <a:ahLst/>
              <a:cxnLst/>
              <a:rect r="r" b="b" t="t" l="l"/>
              <a:pathLst>
                <a:path h="812800" w="1479081">
                  <a:moveTo>
                    <a:pt x="1479081" y="406400"/>
                  </a:moveTo>
                  <a:lnTo>
                    <a:pt x="1072681" y="0"/>
                  </a:lnTo>
                  <a:lnTo>
                    <a:pt x="1072681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072681" y="609600"/>
                  </a:lnTo>
                  <a:lnTo>
                    <a:pt x="1072681" y="812800"/>
                  </a:lnTo>
                  <a:lnTo>
                    <a:pt x="1479081" y="406400"/>
                  </a:lnTo>
                  <a:close/>
                </a:path>
              </a:pathLst>
            </a:custGeom>
            <a:solidFill>
              <a:srgbClr val="C4717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155575"/>
              <a:ext cx="1377481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693590" y="3783165"/>
            <a:ext cx="8551487" cy="620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148"/>
              </a:lnSpc>
              <a:spcBef>
                <a:spcPct val="0"/>
              </a:spcBef>
            </a:pPr>
            <a:r>
              <a:rPr lang="en-US" b="true" sz="3677">
                <a:solidFill>
                  <a:srgbClr val="C4717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Glá</a:t>
            </a:r>
            <a:r>
              <a:rPr lang="en-US" b="true" sz="3677">
                <a:solidFill>
                  <a:srgbClr val="C4717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ndulas mamarias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813219" y="1714488"/>
            <a:ext cx="10446081" cy="2040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506"/>
              </a:lnSpc>
            </a:pPr>
            <a:r>
              <a:rPr lang="en-US" sz="9267">
                <a:solidFill>
                  <a:srgbClr val="C47170"/>
                </a:solidFill>
                <a:latin typeface="Kapsalon"/>
                <a:ea typeface="Kapsalon"/>
                <a:cs typeface="Kapsalon"/>
                <a:sym typeface="Kapsalon"/>
              </a:rPr>
              <a:t>características</a:t>
            </a:r>
          </a:p>
          <a:p>
            <a:pPr algn="r">
              <a:lnSpc>
                <a:spcPts val="7506"/>
              </a:lnSpc>
            </a:pPr>
            <a:r>
              <a:rPr lang="en-US" sz="9267">
                <a:solidFill>
                  <a:srgbClr val="C47170"/>
                </a:solidFill>
                <a:latin typeface="Kapsalon"/>
                <a:ea typeface="Kapsalon"/>
                <a:cs typeface="Kapsalon"/>
                <a:sym typeface="Kapsalon"/>
              </a:rPr>
              <a:t>principales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905294" y="4442238"/>
            <a:ext cx="5339783" cy="554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88"/>
              </a:lnSpc>
              <a:spcBef>
                <a:spcPct val="0"/>
              </a:spcBef>
            </a:pPr>
            <a:r>
              <a:rPr lang="en-US" sz="3277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Alimenta a las crías.</a:t>
            </a:r>
          </a:p>
        </p:txBody>
      </p:sp>
      <p:grpSp>
        <p:nvGrpSpPr>
          <p:cNvPr name="Group 10" id="10"/>
          <p:cNvGrpSpPr/>
          <p:nvPr/>
        </p:nvGrpSpPr>
        <p:grpSpPr>
          <a:xfrm rot="-10800000">
            <a:off x="16455200" y="5205781"/>
            <a:ext cx="804100" cy="441877"/>
            <a:chOff x="0" y="0"/>
            <a:chExt cx="1479081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79081" cy="812800"/>
            </a:xfrm>
            <a:custGeom>
              <a:avLst/>
              <a:gdLst/>
              <a:ahLst/>
              <a:cxnLst/>
              <a:rect r="r" b="b" t="t" l="l"/>
              <a:pathLst>
                <a:path h="812800" w="1479081">
                  <a:moveTo>
                    <a:pt x="1479081" y="406400"/>
                  </a:moveTo>
                  <a:lnTo>
                    <a:pt x="1072681" y="0"/>
                  </a:lnTo>
                  <a:lnTo>
                    <a:pt x="1072681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072681" y="609600"/>
                  </a:lnTo>
                  <a:lnTo>
                    <a:pt x="1072681" y="812800"/>
                  </a:lnTo>
                  <a:lnTo>
                    <a:pt x="1479081" y="406400"/>
                  </a:lnTo>
                  <a:close/>
                </a:path>
              </a:pathLst>
            </a:custGeom>
            <a:solidFill>
              <a:srgbClr val="C4717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155575"/>
              <a:ext cx="1377481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7693590" y="5082895"/>
            <a:ext cx="8551487" cy="620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148"/>
              </a:lnSpc>
              <a:spcBef>
                <a:spcPct val="0"/>
              </a:spcBef>
            </a:pPr>
            <a:r>
              <a:rPr lang="en-US" b="true" sz="3677">
                <a:solidFill>
                  <a:srgbClr val="C4717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Pelo o pelaje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162331" y="5741968"/>
            <a:ext cx="9082747" cy="554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88"/>
              </a:lnSpc>
              <a:spcBef>
                <a:spcPct val="0"/>
              </a:spcBef>
            </a:pPr>
            <a:r>
              <a:rPr lang="en-US" sz="3277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Protege y regula la temperatura.</a:t>
            </a:r>
          </a:p>
        </p:txBody>
      </p:sp>
      <p:grpSp>
        <p:nvGrpSpPr>
          <p:cNvPr name="Group 15" id="15"/>
          <p:cNvGrpSpPr/>
          <p:nvPr/>
        </p:nvGrpSpPr>
        <p:grpSpPr>
          <a:xfrm rot="-10800000">
            <a:off x="16455200" y="6505511"/>
            <a:ext cx="804100" cy="441877"/>
            <a:chOff x="0" y="0"/>
            <a:chExt cx="1479081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79081" cy="812800"/>
            </a:xfrm>
            <a:custGeom>
              <a:avLst/>
              <a:gdLst/>
              <a:ahLst/>
              <a:cxnLst/>
              <a:rect r="r" b="b" t="t" l="l"/>
              <a:pathLst>
                <a:path h="812800" w="1479081">
                  <a:moveTo>
                    <a:pt x="1479081" y="406400"/>
                  </a:moveTo>
                  <a:lnTo>
                    <a:pt x="1072681" y="0"/>
                  </a:lnTo>
                  <a:lnTo>
                    <a:pt x="1072681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072681" y="609600"/>
                  </a:lnTo>
                  <a:lnTo>
                    <a:pt x="1072681" y="812800"/>
                  </a:lnTo>
                  <a:lnTo>
                    <a:pt x="1479081" y="406400"/>
                  </a:lnTo>
                  <a:close/>
                </a:path>
              </a:pathLst>
            </a:custGeom>
            <a:solidFill>
              <a:srgbClr val="C4717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155575"/>
              <a:ext cx="1377481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7693590" y="6382626"/>
            <a:ext cx="8551487" cy="620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148"/>
              </a:lnSpc>
              <a:spcBef>
                <a:spcPct val="0"/>
              </a:spcBef>
            </a:pPr>
            <a:r>
              <a:rPr lang="en-US" b="true" sz="3677">
                <a:solidFill>
                  <a:srgbClr val="C4717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Pulmones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905294" y="7041699"/>
            <a:ext cx="5339783" cy="554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88"/>
              </a:lnSpc>
              <a:spcBef>
                <a:spcPct val="0"/>
              </a:spcBef>
            </a:pPr>
            <a:r>
              <a:rPr lang="en-US" sz="3277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Circula el aire.</a:t>
            </a:r>
          </a:p>
        </p:txBody>
      </p:sp>
      <p:grpSp>
        <p:nvGrpSpPr>
          <p:cNvPr name="Group 20" id="20"/>
          <p:cNvGrpSpPr/>
          <p:nvPr/>
        </p:nvGrpSpPr>
        <p:grpSpPr>
          <a:xfrm rot="-10800000">
            <a:off x="16455200" y="7805242"/>
            <a:ext cx="804100" cy="441877"/>
            <a:chOff x="0" y="0"/>
            <a:chExt cx="1479081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479081" cy="812800"/>
            </a:xfrm>
            <a:custGeom>
              <a:avLst/>
              <a:gdLst/>
              <a:ahLst/>
              <a:cxnLst/>
              <a:rect r="r" b="b" t="t" l="l"/>
              <a:pathLst>
                <a:path h="812800" w="1479081">
                  <a:moveTo>
                    <a:pt x="1479081" y="406400"/>
                  </a:moveTo>
                  <a:lnTo>
                    <a:pt x="1072681" y="0"/>
                  </a:lnTo>
                  <a:lnTo>
                    <a:pt x="1072681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072681" y="609600"/>
                  </a:lnTo>
                  <a:lnTo>
                    <a:pt x="1072681" y="812800"/>
                  </a:lnTo>
                  <a:lnTo>
                    <a:pt x="1479081" y="406400"/>
                  </a:lnTo>
                  <a:close/>
                </a:path>
              </a:pathLst>
            </a:custGeom>
            <a:solidFill>
              <a:srgbClr val="C47170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155575"/>
              <a:ext cx="1377481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693590" y="7682356"/>
            <a:ext cx="8551487" cy="620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148"/>
              </a:lnSpc>
              <a:spcBef>
                <a:spcPct val="0"/>
              </a:spcBef>
            </a:pPr>
            <a:r>
              <a:rPr lang="en-US" b="true" sz="3677">
                <a:solidFill>
                  <a:srgbClr val="C4717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Corazón de cuatro cavidades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693590" y="8341429"/>
            <a:ext cx="8551487" cy="554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88"/>
              </a:lnSpc>
              <a:spcBef>
                <a:spcPct val="0"/>
              </a:spcBef>
            </a:pPr>
            <a:r>
              <a:rPr lang="en-US" sz="3277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Favorece una circulación eficiente.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572264">
            <a:off x="-4531341" y="6434651"/>
            <a:ext cx="27353828" cy="26738367"/>
          </a:xfrm>
          <a:custGeom>
            <a:avLst/>
            <a:gdLst/>
            <a:ahLst/>
            <a:cxnLst/>
            <a:rect r="r" b="b" t="t" l="l"/>
            <a:pathLst>
              <a:path h="26738367" w="27353828">
                <a:moveTo>
                  <a:pt x="0" y="0"/>
                </a:moveTo>
                <a:lnTo>
                  <a:pt x="27353827" y="0"/>
                </a:lnTo>
                <a:lnTo>
                  <a:pt x="27353827" y="26738366"/>
                </a:lnTo>
                <a:lnTo>
                  <a:pt x="0" y="26738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17953"/>
            <a:ext cx="16230600" cy="2700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792"/>
              </a:lnSpc>
            </a:pPr>
            <a:r>
              <a:rPr lang="en-US" sz="15565">
                <a:solidFill>
                  <a:srgbClr val="FFFFFF"/>
                </a:solidFill>
                <a:latin typeface="Kapsalon"/>
                <a:ea typeface="Kapsalon"/>
                <a:cs typeface="Kapsalon"/>
                <a:sym typeface="Kapsalon"/>
              </a:rPr>
              <a:t>clasificación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786779" y="3518204"/>
            <a:ext cx="3729015" cy="4099526"/>
            <a:chOff x="0" y="0"/>
            <a:chExt cx="1841848" cy="202485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564"/>
              <a:ext cx="1842172" cy="2022876"/>
            </a:xfrm>
            <a:custGeom>
              <a:avLst/>
              <a:gdLst/>
              <a:ahLst/>
              <a:cxnLst/>
              <a:rect r="r" b="b" t="t" l="l"/>
              <a:pathLst>
                <a:path h="2022876" w="1842172">
                  <a:moveTo>
                    <a:pt x="1831688" y="27234"/>
                  </a:moveTo>
                  <a:cubicBezTo>
                    <a:pt x="1822798" y="23424"/>
                    <a:pt x="1813908" y="20884"/>
                    <a:pt x="1805018" y="20884"/>
                  </a:cubicBezTo>
                  <a:cubicBezTo>
                    <a:pt x="1778348" y="19614"/>
                    <a:pt x="1750912" y="19614"/>
                    <a:pt x="1721898" y="17074"/>
                  </a:cubicBezTo>
                  <a:cubicBezTo>
                    <a:pt x="1655580" y="11994"/>
                    <a:pt x="1590643" y="5644"/>
                    <a:pt x="1524325" y="3104"/>
                  </a:cubicBezTo>
                  <a:cubicBezTo>
                    <a:pt x="1470442" y="564"/>
                    <a:pt x="1417940" y="3104"/>
                    <a:pt x="1364057" y="1834"/>
                  </a:cubicBezTo>
                  <a:cubicBezTo>
                    <a:pt x="1340569" y="1834"/>
                    <a:pt x="1317082" y="-706"/>
                    <a:pt x="1293594" y="1834"/>
                  </a:cubicBezTo>
                  <a:cubicBezTo>
                    <a:pt x="1236948" y="9454"/>
                    <a:pt x="1180301" y="10724"/>
                    <a:pt x="1122273" y="8184"/>
                  </a:cubicBezTo>
                  <a:cubicBezTo>
                    <a:pt x="1093259" y="6914"/>
                    <a:pt x="1064245" y="6914"/>
                    <a:pt x="1035231" y="6914"/>
                  </a:cubicBezTo>
                  <a:cubicBezTo>
                    <a:pt x="982729" y="6914"/>
                    <a:pt x="930227" y="6914"/>
                    <a:pt x="877726" y="5644"/>
                  </a:cubicBezTo>
                  <a:cubicBezTo>
                    <a:pt x="822461" y="4374"/>
                    <a:pt x="278101" y="1834"/>
                    <a:pt x="224218" y="564"/>
                  </a:cubicBezTo>
                  <a:cubicBezTo>
                    <a:pt x="180006" y="-706"/>
                    <a:pt x="137175" y="564"/>
                    <a:pt x="92963" y="564"/>
                  </a:cubicBezTo>
                  <a:cubicBezTo>
                    <a:pt x="62568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127835"/>
                    <a:pt x="16510" y="214686"/>
                    <a:pt x="17780" y="300014"/>
                  </a:cubicBezTo>
                  <a:cubicBezTo>
                    <a:pt x="19050" y="386866"/>
                    <a:pt x="17780" y="473717"/>
                    <a:pt x="16510" y="562093"/>
                  </a:cubicBezTo>
                  <a:cubicBezTo>
                    <a:pt x="15240" y="651992"/>
                    <a:pt x="2540" y="1595170"/>
                    <a:pt x="2540" y="1685069"/>
                  </a:cubicBezTo>
                  <a:cubicBezTo>
                    <a:pt x="2540" y="1773444"/>
                    <a:pt x="1270" y="1861819"/>
                    <a:pt x="0" y="1950194"/>
                  </a:cubicBezTo>
                  <a:cubicBezTo>
                    <a:pt x="0" y="1968266"/>
                    <a:pt x="3810" y="1978426"/>
                    <a:pt x="15240" y="1983506"/>
                  </a:cubicBezTo>
                  <a:cubicBezTo>
                    <a:pt x="22860" y="1987316"/>
                    <a:pt x="31750" y="1989856"/>
                    <a:pt x="40640" y="1991126"/>
                  </a:cubicBezTo>
                  <a:cubicBezTo>
                    <a:pt x="91582" y="1996206"/>
                    <a:pt x="144083" y="2000016"/>
                    <a:pt x="196585" y="2005096"/>
                  </a:cubicBezTo>
                  <a:cubicBezTo>
                    <a:pt x="225599" y="2007636"/>
                    <a:pt x="254613" y="2012716"/>
                    <a:pt x="283627" y="2013986"/>
                  </a:cubicBezTo>
                  <a:cubicBezTo>
                    <a:pt x="331984" y="2016526"/>
                    <a:pt x="870817" y="2017796"/>
                    <a:pt x="919174" y="2019066"/>
                  </a:cubicBezTo>
                  <a:cubicBezTo>
                    <a:pt x="926082" y="2019066"/>
                    <a:pt x="932991" y="2019066"/>
                    <a:pt x="939899" y="2019066"/>
                  </a:cubicBezTo>
                  <a:cubicBezTo>
                    <a:pt x="973058" y="2019066"/>
                    <a:pt x="1007598" y="2017796"/>
                    <a:pt x="1040757" y="2017796"/>
                  </a:cubicBezTo>
                  <a:cubicBezTo>
                    <a:pt x="1079443" y="2017796"/>
                    <a:pt x="1116746" y="2019066"/>
                    <a:pt x="1155432" y="2019066"/>
                  </a:cubicBezTo>
                  <a:cubicBezTo>
                    <a:pt x="1212078" y="2019066"/>
                    <a:pt x="1270107" y="2019066"/>
                    <a:pt x="1326753" y="2019066"/>
                  </a:cubicBezTo>
                  <a:cubicBezTo>
                    <a:pt x="1379255" y="2019066"/>
                    <a:pt x="1431757" y="2020336"/>
                    <a:pt x="1484258" y="2021606"/>
                  </a:cubicBezTo>
                  <a:cubicBezTo>
                    <a:pt x="1507746" y="2021606"/>
                    <a:pt x="1532615" y="2022876"/>
                    <a:pt x="1556103" y="2022876"/>
                  </a:cubicBezTo>
                  <a:cubicBezTo>
                    <a:pt x="1632092" y="2021606"/>
                    <a:pt x="1706700" y="2015256"/>
                    <a:pt x="1782158" y="2015256"/>
                  </a:cubicBezTo>
                  <a:cubicBezTo>
                    <a:pt x="1785968" y="2015256"/>
                    <a:pt x="1791048" y="2012716"/>
                    <a:pt x="1794858" y="2010176"/>
                  </a:cubicBezTo>
                  <a:cubicBezTo>
                    <a:pt x="1799938" y="2006366"/>
                    <a:pt x="1802478" y="2000016"/>
                    <a:pt x="1805018" y="1997476"/>
                  </a:cubicBezTo>
                  <a:cubicBezTo>
                    <a:pt x="1806288" y="1939528"/>
                    <a:pt x="1807558" y="1875532"/>
                    <a:pt x="1808828" y="1811537"/>
                  </a:cubicBezTo>
                  <a:cubicBezTo>
                    <a:pt x="1810098" y="1712495"/>
                    <a:pt x="1820258" y="761699"/>
                    <a:pt x="1821528" y="662658"/>
                  </a:cubicBezTo>
                  <a:cubicBezTo>
                    <a:pt x="1821528" y="603233"/>
                    <a:pt x="1822798" y="543808"/>
                    <a:pt x="1824068" y="484383"/>
                  </a:cubicBezTo>
                  <a:cubicBezTo>
                    <a:pt x="1825338" y="420387"/>
                    <a:pt x="1826608" y="356392"/>
                    <a:pt x="1829148" y="292396"/>
                  </a:cubicBezTo>
                  <a:cubicBezTo>
                    <a:pt x="1830418" y="254303"/>
                    <a:pt x="1830418" y="214686"/>
                    <a:pt x="1835498" y="176594"/>
                  </a:cubicBezTo>
                  <a:cubicBezTo>
                    <a:pt x="1840578" y="130882"/>
                    <a:pt x="1843118" y="86695"/>
                    <a:pt x="1841848" y="43744"/>
                  </a:cubicBezTo>
                  <a:cubicBezTo>
                    <a:pt x="1841848" y="37394"/>
                    <a:pt x="1838038" y="29774"/>
                    <a:pt x="1831688" y="27234"/>
                  </a:cubicBezTo>
                  <a:close/>
                </a:path>
              </a:pathLst>
            </a:custGeom>
            <a:solidFill>
              <a:srgbClr val="FDE9C9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057783" y="3835357"/>
            <a:ext cx="3129859" cy="135658"/>
            <a:chOff x="0" y="0"/>
            <a:chExt cx="4173145" cy="180877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320813" cy="180877"/>
              <a:chOff x="0" y="0"/>
              <a:chExt cx="119614" cy="67439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770466" y="0"/>
              <a:ext cx="320813" cy="180877"/>
              <a:chOff x="0" y="0"/>
              <a:chExt cx="119614" cy="67439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1540933" y="0"/>
              <a:ext cx="320813" cy="180877"/>
              <a:chOff x="0" y="0"/>
              <a:chExt cx="119614" cy="67439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2311399" y="0"/>
              <a:ext cx="320813" cy="180877"/>
              <a:chOff x="0" y="0"/>
              <a:chExt cx="119614" cy="67439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19" id="19"/>
            <p:cNvGrpSpPr/>
            <p:nvPr/>
          </p:nvGrpSpPr>
          <p:grpSpPr>
            <a:xfrm rot="0">
              <a:off x="3081866" y="0"/>
              <a:ext cx="320813" cy="180877"/>
              <a:chOff x="0" y="0"/>
              <a:chExt cx="119614" cy="67439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3852332" y="0"/>
              <a:ext cx="320813" cy="180877"/>
              <a:chOff x="0" y="0"/>
              <a:chExt cx="119614" cy="67439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</p:grpSp>
      <p:grpSp>
        <p:nvGrpSpPr>
          <p:cNvPr name="Group 25" id="25"/>
          <p:cNvGrpSpPr/>
          <p:nvPr/>
        </p:nvGrpSpPr>
        <p:grpSpPr>
          <a:xfrm rot="0">
            <a:off x="7281065" y="3518204"/>
            <a:ext cx="3729015" cy="4099526"/>
            <a:chOff x="0" y="0"/>
            <a:chExt cx="1841848" cy="202485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-564"/>
              <a:ext cx="1842172" cy="2022876"/>
            </a:xfrm>
            <a:custGeom>
              <a:avLst/>
              <a:gdLst/>
              <a:ahLst/>
              <a:cxnLst/>
              <a:rect r="r" b="b" t="t" l="l"/>
              <a:pathLst>
                <a:path h="2022876" w="1842172">
                  <a:moveTo>
                    <a:pt x="1831688" y="27234"/>
                  </a:moveTo>
                  <a:cubicBezTo>
                    <a:pt x="1822798" y="23424"/>
                    <a:pt x="1813908" y="20884"/>
                    <a:pt x="1805018" y="20884"/>
                  </a:cubicBezTo>
                  <a:cubicBezTo>
                    <a:pt x="1778348" y="19614"/>
                    <a:pt x="1750912" y="19614"/>
                    <a:pt x="1721898" y="17074"/>
                  </a:cubicBezTo>
                  <a:cubicBezTo>
                    <a:pt x="1655580" y="11994"/>
                    <a:pt x="1590643" y="5644"/>
                    <a:pt x="1524325" y="3104"/>
                  </a:cubicBezTo>
                  <a:cubicBezTo>
                    <a:pt x="1470442" y="564"/>
                    <a:pt x="1417940" y="3104"/>
                    <a:pt x="1364057" y="1834"/>
                  </a:cubicBezTo>
                  <a:cubicBezTo>
                    <a:pt x="1340569" y="1834"/>
                    <a:pt x="1317082" y="-706"/>
                    <a:pt x="1293594" y="1834"/>
                  </a:cubicBezTo>
                  <a:cubicBezTo>
                    <a:pt x="1236948" y="9454"/>
                    <a:pt x="1180301" y="10724"/>
                    <a:pt x="1122273" y="8184"/>
                  </a:cubicBezTo>
                  <a:cubicBezTo>
                    <a:pt x="1093259" y="6914"/>
                    <a:pt x="1064245" y="6914"/>
                    <a:pt x="1035231" y="6914"/>
                  </a:cubicBezTo>
                  <a:cubicBezTo>
                    <a:pt x="982729" y="6914"/>
                    <a:pt x="930227" y="6914"/>
                    <a:pt x="877726" y="5644"/>
                  </a:cubicBezTo>
                  <a:cubicBezTo>
                    <a:pt x="822461" y="4374"/>
                    <a:pt x="278101" y="1834"/>
                    <a:pt x="224218" y="564"/>
                  </a:cubicBezTo>
                  <a:cubicBezTo>
                    <a:pt x="180006" y="-706"/>
                    <a:pt x="137175" y="564"/>
                    <a:pt x="92963" y="564"/>
                  </a:cubicBezTo>
                  <a:cubicBezTo>
                    <a:pt x="62568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127835"/>
                    <a:pt x="16510" y="214686"/>
                    <a:pt x="17780" y="300014"/>
                  </a:cubicBezTo>
                  <a:cubicBezTo>
                    <a:pt x="19050" y="386866"/>
                    <a:pt x="17780" y="473717"/>
                    <a:pt x="16510" y="562093"/>
                  </a:cubicBezTo>
                  <a:cubicBezTo>
                    <a:pt x="15240" y="651992"/>
                    <a:pt x="2540" y="1595170"/>
                    <a:pt x="2540" y="1685069"/>
                  </a:cubicBezTo>
                  <a:cubicBezTo>
                    <a:pt x="2540" y="1773444"/>
                    <a:pt x="1270" y="1861819"/>
                    <a:pt x="0" y="1950194"/>
                  </a:cubicBezTo>
                  <a:cubicBezTo>
                    <a:pt x="0" y="1968266"/>
                    <a:pt x="3810" y="1978426"/>
                    <a:pt x="15240" y="1983506"/>
                  </a:cubicBezTo>
                  <a:cubicBezTo>
                    <a:pt x="22860" y="1987316"/>
                    <a:pt x="31750" y="1989856"/>
                    <a:pt x="40640" y="1991126"/>
                  </a:cubicBezTo>
                  <a:cubicBezTo>
                    <a:pt x="91582" y="1996206"/>
                    <a:pt x="144083" y="2000016"/>
                    <a:pt x="196585" y="2005096"/>
                  </a:cubicBezTo>
                  <a:cubicBezTo>
                    <a:pt x="225599" y="2007636"/>
                    <a:pt x="254613" y="2012716"/>
                    <a:pt x="283627" y="2013986"/>
                  </a:cubicBezTo>
                  <a:cubicBezTo>
                    <a:pt x="331984" y="2016526"/>
                    <a:pt x="870817" y="2017796"/>
                    <a:pt x="919174" y="2019066"/>
                  </a:cubicBezTo>
                  <a:cubicBezTo>
                    <a:pt x="926082" y="2019066"/>
                    <a:pt x="932991" y="2019066"/>
                    <a:pt x="939899" y="2019066"/>
                  </a:cubicBezTo>
                  <a:cubicBezTo>
                    <a:pt x="973058" y="2019066"/>
                    <a:pt x="1007598" y="2017796"/>
                    <a:pt x="1040757" y="2017796"/>
                  </a:cubicBezTo>
                  <a:cubicBezTo>
                    <a:pt x="1079443" y="2017796"/>
                    <a:pt x="1116746" y="2019066"/>
                    <a:pt x="1155432" y="2019066"/>
                  </a:cubicBezTo>
                  <a:cubicBezTo>
                    <a:pt x="1212078" y="2019066"/>
                    <a:pt x="1270107" y="2019066"/>
                    <a:pt x="1326753" y="2019066"/>
                  </a:cubicBezTo>
                  <a:cubicBezTo>
                    <a:pt x="1379255" y="2019066"/>
                    <a:pt x="1431757" y="2020336"/>
                    <a:pt x="1484258" y="2021606"/>
                  </a:cubicBezTo>
                  <a:cubicBezTo>
                    <a:pt x="1507746" y="2021606"/>
                    <a:pt x="1532615" y="2022876"/>
                    <a:pt x="1556103" y="2022876"/>
                  </a:cubicBezTo>
                  <a:cubicBezTo>
                    <a:pt x="1632092" y="2021606"/>
                    <a:pt x="1706700" y="2015256"/>
                    <a:pt x="1782158" y="2015256"/>
                  </a:cubicBezTo>
                  <a:cubicBezTo>
                    <a:pt x="1785968" y="2015256"/>
                    <a:pt x="1791048" y="2012716"/>
                    <a:pt x="1794858" y="2010176"/>
                  </a:cubicBezTo>
                  <a:cubicBezTo>
                    <a:pt x="1799938" y="2006366"/>
                    <a:pt x="1802478" y="2000016"/>
                    <a:pt x="1805018" y="1997476"/>
                  </a:cubicBezTo>
                  <a:cubicBezTo>
                    <a:pt x="1806288" y="1939528"/>
                    <a:pt x="1807558" y="1875532"/>
                    <a:pt x="1808828" y="1811537"/>
                  </a:cubicBezTo>
                  <a:cubicBezTo>
                    <a:pt x="1810098" y="1712495"/>
                    <a:pt x="1820258" y="761699"/>
                    <a:pt x="1821528" y="662658"/>
                  </a:cubicBezTo>
                  <a:cubicBezTo>
                    <a:pt x="1821528" y="603233"/>
                    <a:pt x="1822798" y="543808"/>
                    <a:pt x="1824068" y="484383"/>
                  </a:cubicBezTo>
                  <a:cubicBezTo>
                    <a:pt x="1825338" y="420387"/>
                    <a:pt x="1826608" y="356392"/>
                    <a:pt x="1829148" y="292396"/>
                  </a:cubicBezTo>
                  <a:cubicBezTo>
                    <a:pt x="1830418" y="254303"/>
                    <a:pt x="1830418" y="214686"/>
                    <a:pt x="1835498" y="176594"/>
                  </a:cubicBezTo>
                  <a:cubicBezTo>
                    <a:pt x="1840578" y="130882"/>
                    <a:pt x="1843118" y="86695"/>
                    <a:pt x="1841848" y="43744"/>
                  </a:cubicBezTo>
                  <a:cubicBezTo>
                    <a:pt x="1841848" y="37394"/>
                    <a:pt x="1838038" y="29774"/>
                    <a:pt x="1831688" y="27234"/>
                  </a:cubicBezTo>
                  <a:close/>
                </a:path>
              </a:pathLst>
            </a:custGeom>
            <a:solidFill>
              <a:srgbClr val="FDE9C9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7580643" y="3835357"/>
            <a:ext cx="3129859" cy="135658"/>
            <a:chOff x="0" y="0"/>
            <a:chExt cx="4173145" cy="180877"/>
          </a:xfrm>
        </p:grpSpPr>
        <p:grpSp>
          <p:nvGrpSpPr>
            <p:cNvPr name="Group 28" id="28"/>
            <p:cNvGrpSpPr/>
            <p:nvPr/>
          </p:nvGrpSpPr>
          <p:grpSpPr>
            <a:xfrm rot="0">
              <a:off x="0" y="0"/>
              <a:ext cx="320813" cy="180877"/>
              <a:chOff x="0" y="0"/>
              <a:chExt cx="119614" cy="67439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31" id="31"/>
            <p:cNvGrpSpPr/>
            <p:nvPr/>
          </p:nvGrpSpPr>
          <p:grpSpPr>
            <a:xfrm rot="0">
              <a:off x="770466" y="0"/>
              <a:ext cx="320813" cy="180877"/>
              <a:chOff x="0" y="0"/>
              <a:chExt cx="119614" cy="67439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34" id="34"/>
            <p:cNvGrpSpPr/>
            <p:nvPr/>
          </p:nvGrpSpPr>
          <p:grpSpPr>
            <a:xfrm rot="0">
              <a:off x="1540933" y="0"/>
              <a:ext cx="320813" cy="180877"/>
              <a:chOff x="0" y="0"/>
              <a:chExt cx="119614" cy="67439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37" id="37"/>
            <p:cNvGrpSpPr/>
            <p:nvPr/>
          </p:nvGrpSpPr>
          <p:grpSpPr>
            <a:xfrm rot="0">
              <a:off x="2311399" y="0"/>
              <a:ext cx="320813" cy="180877"/>
              <a:chOff x="0" y="0"/>
              <a:chExt cx="119614" cy="67439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40" id="40"/>
            <p:cNvGrpSpPr/>
            <p:nvPr/>
          </p:nvGrpSpPr>
          <p:grpSpPr>
            <a:xfrm rot="0">
              <a:off x="3081866" y="0"/>
              <a:ext cx="320813" cy="180877"/>
              <a:chOff x="0" y="0"/>
              <a:chExt cx="119614" cy="67439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43" id="43"/>
            <p:cNvGrpSpPr/>
            <p:nvPr/>
          </p:nvGrpSpPr>
          <p:grpSpPr>
            <a:xfrm rot="0">
              <a:off x="3852332" y="0"/>
              <a:ext cx="320813" cy="180877"/>
              <a:chOff x="0" y="0"/>
              <a:chExt cx="119614" cy="67439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</p:grpSp>
      <p:grpSp>
        <p:nvGrpSpPr>
          <p:cNvPr name="Group 46" id="46"/>
          <p:cNvGrpSpPr/>
          <p:nvPr/>
        </p:nvGrpSpPr>
        <p:grpSpPr>
          <a:xfrm rot="0">
            <a:off x="12772205" y="3518204"/>
            <a:ext cx="3729015" cy="4099526"/>
            <a:chOff x="0" y="0"/>
            <a:chExt cx="1841848" cy="202485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-564"/>
              <a:ext cx="1842172" cy="2022876"/>
            </a:xfrm>
            <a:custGeom>
              <a:avLst/>
              <a:gdLst/>
              <a:ahLst/>
              <a:cxnLst/>
              <a:rect r="r" b="b" t="t" l="l"/>
              <a:pathLst>
                <a:path h="2022876" w="1842172">
                  <a:moveTo>
                    <a:pt x="1831688" y="27234"/>
                  </a:moveTo>
                  <a:cubicBezTo>
                    <a:pt x="1822798" y="23424"/>
                    <a:pt x="1813908" y="20884"/>
                    <a:pt x="1805018" y="20884"/>
                  </a:cubicBezTo>
                  <a:cubicBezTo>
                    <a:pt x="1778348" y="19614"/>
                    <a:pt x="1750912" y="19614"/>
                    <a:pt x="1721898" y="17074"/>
                  </a:cubicBezTo>
                  <a:cubicBezTo>
                    <a:pt x="1655580" y="11994"/>
                    <a:pt x="1590643" y="5644"/>
                    <a:pt x="1524325" y="3104"/>
                  </a:cubicBezTo>
                  <a:cubicBezTo>
                    <a:pt x="1470442" y="564"/>
                    <a:pt x="1417940" y="3104"/>
                    <a:pt x="1364057" y="1834"/>
                  </a:cubicBezTo>
                  <a:cubicBezTo>
                    <a:pt x="1340569" y="1834"/>
                    <a:pt x="1317082" y="-706"/>
                    <a:pt x="1293594" y="1834"/>
                  </a:cubicBezTo>
                  <a:cubicBezTo>
                    <a:pt x="1236948" y="9454"/>
                    <a:pt x="1180301" y="10724"/>
                    <a:pt x="1122273" y="8184"/>
                  </a:cubicBezTo>
                  <a:cubicBezTo>
                    <a:pt x="1093259" y="6914"/>
                    <a:pt x="1064245" y="6914"/>
                    <a:pt x="1035231" y="6914"/>
                  </a:cubicBezTo>
                  <a:cubicBezTo>
                    <a:pt x="982729" y="6914"/>
                    <a:pt x="930227" y="6914"/>
                    <a:pt x="877726" y="5644"/>
                  </a:cubicBezTo>
                  <a:cubicBezTo>
                    <a:pt x="822461" y="4374"/>
                    <a:pt x="278101" y="1834"/>
                    <a:pt x="224218" y="564"/>
                  </a:cubicBezTo>
                  <a:cubicBezTo>
                    <a:pt x="180006" y="-706"/>
                    <a:pt x="137175" y="564"/>
                    <a:pt x="92963" y="564"/>
                  </a:cubicBezTo>
                  <a:cubicBezTo>
                    <a:pt x="62568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127835"/>
                    <a:pt x="16510" y="214686"/>
                    <a:pt x="17780" y="300014"/>
                  </a:cubicBezTo>
                  <a:cubicBezTo>
                    <a:pt x="19050" y="386866"/>
                    <a:pt x="17780" y="473717"/>
                    <a:pt x="16510" y="562093"/>
                  </a:cubicBezTo>
                  <a:cubicBezTo>
                    <a:pt x="15240" y="651992"/>
                    <a:pt x="2540" y="1595170"/>
                    <a:pt x="2540" y="1685069"/>
                  </a:cubicBezTo>
                  <a:cubicBezTo>
                    <a:pt x="2540" y="1773444"/>
                    <a:pt x="1270" y="1861819"/>
                    <a:pt x="0" y="1950194"/>
                  </a:cubicBezTo>
                  <a:cubicBezTo>
                    <a:pt x="0" y="1968266"/>
                    <a:pt x="3810" y="1978426"/>
                    <a:pt x="15240" y="1983506"/>
                  </a:cubicBezTo>
                  <a:cubicBezTo>
                    <a:pt x="22860" y="1987316"/>
                    <a:pt x="31750" y="1989856"/>
                    <a:pt x="40640" y="1991126"/>
                  </a:cubicBezTo>
                  <a:cubicBezTo>
                    <a:pt x="91582" y="1996206"/>
                    <a:pt x="144083" y="2000016"/>
                    <a:pt x="196585" y="2005096"/>
                  </a:cubicBezTo>
                  <a:cubicBezTo>
                    <a:pt x="225599" y="2007636"/>
                    <a:pt x="254613" y="2012716"/>
                    <a:pt x="283627" y="2013986"/>
                  </a:cubicBezTo>
                  <a:cubicBezTo>
                    <a:pt x="331984" y="2016526"/>
                    <a:pt x="870817" y="2017796"/>
                    <a:pt x="919174" y="2019066"/>
                  </a:cubicBezTo>
                  <a:cubicBezTo>
                    <a:pt x="926082" y="2019066"/>
                    <a:pt x="932991" y="2019066"/>
                    <a:pt x="939899" y="2019066"/>
                  </a:cubicBezTo>
                  <a:cubicBezTo>
                    <a:pt x="973058" y="2019066"/>
                    <a:pt x="1007598" y="2017796"/>
                    <a:pt x="1040757" y="2017796"/>
                  </a:cubicBezTo>
                  <a:cubicBezTo>
                    <a:pt x="1079443" y="2017796"/>
                    <a:pt x="1116746" y="2019066"/>
                    <a:pt x="1155432" y="2019066"/>
                  </a:cubicBezTo>
                  <a:cubicBezTo>
                    <a:pt x="1212078" y="2019066"/>
                    <a:pt x="1270107" y="2019066"/>
                    <a:pt x="1326753" y="2019066"/>
                  </a:cubicBezTo>
                  <a:cubicBezTo>
                    <a:pt x="1379255" y="2019066"/>
                    <a:pt x="1431757" y="2020336"/>
                    <a:pt x="1484258" y="2021606"/>
                  </a:cubicBezTo>
                  <a:cubicBezTo>
                    <a:pt x="1507746" y="2021606"/>
                    <a:pt x="1532615" y="2022876"/>
                    <a:pt x="1556103" y="2022876"/>
                  </a:cubicBezTo>
                  <a:cubicBezTo>
                    <a:pt x="1632092" y="2021606"/>
                    <a:pt x="1706700" y="2015256"/>
                    <a:pt x="1782158" y="2015256"/>
                  </a:cubicBezTo>
                  <a:cubicBezTo>
                    <a:pt x="1785968" y="2015256"/>
                    <a:pt x="1791048" y="2012716"/>
                    <a:pt x="1794858" y="2010176"/>
                  </a:cubicBezTo>
                  <a:cubicBezTo>
                    <a:pt x="1799938" y="2006366"/>
                    <a:pt x="1802478" y="2000016"/>
                    <a:pt x="1805018" y="1997476"/>
                  </a:cubicBezTo>
                  <a:cubicBezTo>
                    <a:pt x="1806288" y="1939528"/>
                    <a:pt x="1807558" y="1875532"/>
                    <a:pt x="1808828" y="1811537"/>
                  </a:cubicBezTo>
                  <a:cubicBezTo>
                    <a:pt x="1810098" y="1712495"/>
                    <a:pt x="1820258" y="761699"/>
                    <a:pt x="1821528" y="662658"/>
                  </a:cubicBezTo>
                  <a:cubicBezTo>
                    <a:pt x="1821528" y="603233"/>
                    <a:pt x="1822798" y="543808"/>
                    <a:pt x="1824068" y="484383"/>
                  </a:cubicBezTo>
                  <a:cubicBezTo>
                    <a:pt x="1825338" y="420387"/>
                    <a:pt x="1826608" y="356392"/>
                    <a:pt x="1829148" y="292396"/>
                  </a:cubicBezTo>
                  <a:cubicBezTo>
                    <a:pt x="1830418" y="254303"/>
                    <a:pt x="1830418" y="214686"/>
                    <a:pt x="1835498" y="176594"/>
                  </a:cubicBezTo>
                  <a:cubicBezTo>
                    <a:pt x="1840578" y="130882"/>
                    <a:pt x="1843118" y="86695"/>
                    <a:pt x="1841848" y="43744"/>
                  </a:cubicBezTo>
                  <a:cubicBezTo>
                    <a:pt x="1841848" y="37394"/>
                    <a:pt x="1838038" y="29774"/>
                    <a:pt x="1831688" y="27234"/>
                  </a:cubicBezTo>
                  <a:close/>
                </a:path>
              </a:pathLst>
            </a:custGeom>
            <a:solidFill>
              <a:srgbClr val="FDE9C9"/>
            </a:solidFill>
          </p:spPr>
        </p:sp>
      </p:grpSp>
      <p:grpSp>
        <p:nvGrpSpPr>
          <p:cNvPr name="Group 48" id="48"/>
          <p:cNvGrpSpPr/>
          <p:nvPr/>
        </p:nvGrpSpPr>
        <p:grpSpPr>
          <a:xfrm rot="0">
            <a:off x="13071784" y="3835357"/>
            <a:ext cx="3129859" cy="135658"/>
            <a:chOff x="0" y="0"/>
            <a:chExt cx="4173145" cy="180877"/>
          </a:xfrm>
        </p:grpSpPr>
        <p:grpSp>
          <p:nvGrpSpPr>
            <p:cNvPr name="Group 49" id="49"/>
            <p:cNvGrpSpPr/>
            <p:nvPr/>
          </p:nvGrpSpPr>
          <p:grpSpPr>
            <a:xfrm rot="0">
              <a:off x="0" y="0"/>
              <a:ext cx="320813" cy="180877"/>
              <a:chOff x="0" y="0"/>
              <a:chExt cx="119614" cy="67439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52" id="52"/>
            <p:cNvGrpSpPr/>
            <p:nvPr/>
          </p:nvGrpSpPr>
          <p:grpSpPr>
            <a:xfrm rot="0">
              <a:off x="770466" y="0"/>
              <a:ext cx="320813" cy="180877"/>
              <a:chOff x="0" y="0"/>
              <a:chExt cx="119614" cy="67439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55" id="55"/>
            <p:cNvGrpSpPr/>
            <p:nvPr/>
          </p:nvGrpSpPr>
          <p:grpSpPr>
            <a:xfrm rot="0">
              <a:off x="1540933" y="0"/>
              <a:ext cx="320813" cy="180877"/>
              <a:chOff x="0" y="0"/>
              <a:chExt cx="119614" cy="67439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57" id="57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58" id="58"/>
            <p:cNvGrpSpPr/>
            <p:nvPr/>
          </p:nvGrpSpPr>
          <p:grpSpPr>
            <a:xfrm rot="0">
              <a:off x="2311399" y="0"/>
              <a:ext cx="320813" cy="180877"/>
              <a:chOff x="0" y="0"/>
              <a:chExt cx="119614" cy="67439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61" id="61"/>
            <p:cNvGrpSpPr/>
            <p:nvPr/>
          </p:nvGrpSpPr>
          <p:grpSpPr>
            <a:xfrm rot="0">
              <a:off x="3081866" y="0"/>
              <a:ext cx="320813" cy="180877"/>
              <a:chOff x="0" y="0"/>
              <a:chExt cx="119614" cy="6743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3852332" y="0"/>
              <a:ext cx="320813" cy="180877"/>
              <a:chOff x="0" y="0"/>
              <a:chExt cx="119614" cy="6743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</p:grpSp>
      <p:sp>
        <p:nvSpPr>
          <p:cNvPr name="TextBox 67" id="67"/>
          <p:cNvSpPr txBox="true"/>
          <p:nvPr/>
        </p:nvSpPr>
        <p:spPr>
          <a:xfrm rot="0">
            <a:off x="2057783" y="4321144"/>
            <a:ext cx="3129859" cy="603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73"/>
              </a:lnSpc>
              <a:spcBef>
                <a:spcPct val="0"/>
              </a:spcBef>
            </a:pPr>
            <a:r>
              <a:rPr lang="en-US" b="true" sz="3623">
                <a:solidFill>
                  <a:srgbClr val="C4717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</a:t>
            </a:r>
            <a:r>
              <a:rPr lang="en-US" b="true" sz="3623">
                <a:solidFill>
                  <a:srgbClr val="C4717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onotremas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2086358" y="5057775"/>
            <a:ext cx="3129859" cy="162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3"/>
              </a:lnSpc>
              <a:spcBef>
                <a:spcPct val="0"/>
              </a:spcBef>
            </a:pPr>
            <a:r>
              <a:rPr lang="en-US" sz="23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Mamíferos que p</a:t>
            </a:r>
            <a:r>
              <a:rPr lang="en-US" sz="23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onen huevos (como el ornitorrinco).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7552068" y="4321144"/>
            <a:ext cx="3129859" cy="603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73"/>
              </a:lnSpc>
              <a:spcBef>
                <a:spcPct val="0"/>
              </a:spcBef>
            </a:pPr>
            <a:r>
              <a:rPr lang="en-US" b="true" sz="3623">
                <a:solidFill>
                  <a:srgbClr val="C4717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Marsupiales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7580643" y="5057775"/>
            <a:ext cx="3129859" cy="2036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3"/>
              </a:lnSpc>
              <a:spcBef>
                <a:spcPct val="0"/>
              </a:spcBef>
            </a:pPr>
            <a:r>
              <a:rPr lang="en-US" sz="23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Las crías nacen muy pequeñas y se desarrollan en una bolsa (como el canguro).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13057496" y="4321144"/>
            <a:ext cx="3129859" cy="603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73"/>
              </a:lnSpc>
              <a:spcBef>
                <a:spcPct val="0"/>
              </a:spcBef>
            </a:pPr>
            <a:r>
              <a:rPr lang="en-US" b="true" sz="3623">
                <a:solidFill>
                  <a:srgbClr val="C4717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Placentarios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13086071" y="5067300"/>
            <a:ext cx="3129859" cy="1396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3"/>
              </a:lnSpc>
            </a:pPr>
            <a:r>
              <a:rPr lang="en-US" sz="20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Las crías se desarrollan completamente</a:t>
            </a:r>
          </a:p>
          <a:p>
            <a:pPr algn="ctr">
              <a:lnSpc>
                <a:spcPts val="2833"/>
              </a:lnSpc>
              <a:spcBef>
                <a:spcPct val="0"/>
              </a:spcBef>
            </a:pPr>
            <a:r>
              <a:rPr lang="en-US" sz="20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en el útero (como los humanos).</a:t>
            </a:r>
          </a:p>
        </p:txBody>
      </p:sp>
      <p:sp>
        <p:nvSpPr>
          <p:cNvPr name="Freeform 73" id="73"/>
          <p:cNvSpPr/>
          <p:nvPr/>
        </p:nvSpPr>
        <p:spPr>
          <a:xfrm flipH="true" flipV="false" rot="0">
            <a:off x="4254987" y="6318900"/>
            <a:ext cx="3366467" cy="6093152"/>
          </a:xfrm>
          <a:custGeom>
            <a:avLst/>
            <a:gdLst/>
            <a:ahLst/>
            <a:cxnLst/>
            <a:rect r="r" b="b" t="t" l="l"/>
            <a:pathLst>
              <a:path h="6093152" w="3366467">
                <a:moveTo>
                  <a:pt x="3366467" y="0"/>
                </a:moveTo>
                <a:lnTo>
                  <a:pt x="0" y="0"/>
                </a:lnTo>
                <a:lnTo>
                  <a:pt x="0" y="6093152"/>
                </a:lnTo>
                <a:lnTo>
                  <a:pt x="3366467" y="6093152"/>
                </a:lnTo>
                <a:lnTo>
                  <a:pt x="336646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4" id="74"/>
          <p:cNvSpPr/>
          <p:nvPr/>
        </p:nvSpPr>
        <p:spPr>
          <a:xfrm flipH="false" flipV="false" rot="0">
            <a:off x="10411806" y="6318900"/>
            <a:ext cx="3366467" cy="6093152"/>
          </a:xfrm>
          <a:custGeom>
            <a:avLst/>
            <a:gdLst/>
            <a:ahLst/>
            <a:cxnLst/>
            <a:rect r="r" b="b" t="t" l="l"/>
            <a:pathLst>
              <a:path h="6093152" w="3366467">
                <a:moveTo>
                  <a:pt x="0" y="0"/>
                </a:moveTo>
                <a:lnTo>
                  <a:pt x="3366466" y="0"/>
                </a:lnTo>
                <a:lnTo>
                  <a:pt x="3366466" y="6093152"/>
                </a:lnTo>
                <a:lnTo>
                  <a:pt x="0" y="6093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5" id="75"/>
          <p:cNvSpPr/>
          <p:nvPr/>
        </p:nvSpPr>
        <p:spPr>
          <a:xfrm flipH="false" flipV="false" rot="0">
            <a:off x="-735319" y="6318900"/>
            <a:ext cx="3366467" cy="6093152"/>
          </a:xfrm>
          <a:custGeom>
            <a:avLst/>
            <a:gdLst/>
            <a:ahLst/>
            <a:cxnLst/>
            <a:rect r="r" b="b" t="t" l="l"/>
            <a:pathLst>
              <a:path h="6093152" w="3366467">
                <a:moveTo>
                  <a:pt x="0" y="0"/>
                </a:moveTo>
                <a:lnTo>
                  <a:pt x="3366467" y="0"/>
                </a:lnTo>
                <a:lnTo>
                  <a:pt x="3366467" y="6093152"/>
                </a:lnTo>
                <a:lnTo>
                  <a:pt x="0" y="6093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6" id="76"/>
          <p:cNvSpPr/>
          <p:nvPr/>
        </p:nvSpPr>
        <p:spPr>
          <a:xfrm flipH="true" flipV="false" rot="0">
            <a:off x="15659894" y="6318900"/>
            <a:ext cx="3366467" cy="6093152"/>
          </a:xfrm>
          <a:custGeom>
            <a:avLst/>
            <a:gdLst/>
            <a:ahLst/>
            <a:cxnLst/>
            <a:rect r="r" b="b" t="t" l="l"/>
            <a:pathLst>
              <a:path h="6093152" w="3366467">
                <a:moveTo>
                  <a:pt x="3366467" y="0"/>
                </a:moveTo>
                <a:lnTo>
                  <a:pt x="0" y="0"/>
                </a:lnTo>
                <a:lnTo>
                  <a:pt x="0" y="6093152"/>
                </a:lnTo>
                <a:lnTo>
                  <a:pt x="3366467" y="6093152"/>
                </a:lnTo>
                <a:lnTo>
                  <a:pt x="336646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8014780"/>
            <a:ext cx="804100" cy="441877"/>
            <a:chOff x="0" y="0"/>
            <a:chExt cx="1479081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9081" cy="812800"/>
            </a:xfrm>
            <a:custGeom>
              <a:avLst/>
              <a:gdLst/>
              <a:ahLst/>
              <a:cxnLst/>
              <a:rect r="r" b="b" t="t" l="l"/>
              <a:pathLst>
                <a:path h="812800" w="1479081">
                  <a:moveTo>
                    <a:pt x="1479081" y="406400"/>
                  </a:moveTo>
                  <a:lnTo>
                    <a:pt x="1072681" y="0"/>
                  </a:lnTo>
                  <a:lnTo>
                    <a:pt x="1072681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072681" y="609600"/>
                  </a:lnTo>
                  <a:lnTo>
                    <a:pt x="1072681" y="812800"/>
                  </a:lnTo>
                  <a:lnTo>
                    <a:pt x="1479081" y="406400"/>
                  </a:lnTo>
                  <a:close/>
                </a:path>
              </a:pathLst>
            </a:custGeom>
            <a:solidFill>
              <a:srgbClr val="C4717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155575"/>
              <a:ext cx="1377481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9049099">
            <a:off x="9251548" y="-987646"/>
            <a:ext cx="14404898" cy="14080788"/>
          </a:xfrm>
          <a:custGeom>
            <a:avLst/>
            <a:gdLst/>
            <a:ahLst/>
            <a:cxnLst/>
            <a:rect r="r" b="b" t="t" l="l"/>
            <a:pathLst>
              <a:path h="14080788" w="14404898">
                <a:moveTo>
                  <a:pt x="0" y="0"/>
                </a:moveTo>
                <a:lnTo>
                  <a:pt x="14404898" y="0"/>
                </a:lnTo>
                <a:lnTo>
                  <a:pt x="14404898" y="14080787"/>
                </a:lnTo>
                <a:lnTo>
                  <a:pt x="0" y="14080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118941" y="5292434"/>
            <a:ext cx="8551487" cy="620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148"/>
              </a:lnSpc>
              <a:spcBef>
                <a:spcPct val="0"/>
              </a:spcBef>
            </a:pPr>
            <a:r>
              <a:rPr lang="en-US" b="true" sz="3677">
                <a:solidFill>
                  <a:srgbClr val="C4717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Terrestres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028700" y="6715049"/>
            <a:ext cx="804100" cy="441877"/>
            <a:chOff x="0" y="0"/>
            <a:chExt cx="1479081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79081" cy="812800"/>
            </a:xfrm>
            <a:custGeom>
              <a:avLst/>
              <a:gdLst/>
              <a:ahLst/>
              <a:cxnLst/>
              <a:rect r="r" b="b" t="t" l="l"/>
              <a:pathLst>
                <a:path h="812800" w="1479081">
                  <a:moveTo>
                    <a:pt x="1479081" y="406400"/>
                  </a:moveTo>
                  <a:lnTo>
                    <a:pt x="1072681" y="0"/>
                  </a:lnTo>
                  <a:lnTo>
                    <a:pt x="1072681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072681" y="609600"/>
                  </a:lnTo>
                  <a:lnTo>
                    <a:pt x="1072681" y="812800"/>
                  </a:lnTo>
                  <a:lnTo>
                    <a:pt x="1479081" y="406400"/>
                  </a:lnTo>
                  <a:close/>
                </a:path>
              </a:pathLst>
            </a:custGeom>
            <a:solidFill>
              <a:srgbClr val="C4717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155575"/>
              <a:ext cx="1377481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118941" y="6592164"/>
            <a:ext cx="8551487" cy="620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148"/>
              </a:lnSpc>
              <a:spcBef>
                <a:spcPct val="0"/>
              </a:spcBef>
            </a:pPr>
            <a:r>
              <a:rPr lang="en-US" b="true" sz="3677">
                <a:solidFill>
                  <a:srgbClr val="C4717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Acuáticos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18941" y="7071202"/>
            <a:ext cx="9082747" cy="505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68"/>
              </a:lnSpc>
              <a:spcBef>
                <a:spcPct val="0"/>
              </a:spcBef>
            </a:pPr>
            <a:r>
              <a:rPr lang="en-US" sz="2977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Delfines y ballenas.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028700" y="5415319"/>
            <a:ext cx="804100" cy="441877"/>
            <a:chOff x="0" y="0"/>
            <a:chExt cx="1479081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79081" cy="812800"/>
            </a:xfrm>
            <a:custGeom>
              <a:avLst/>
              <a:gdLst/>
              <a:ahLst/>
              <a:cxnLst/>
              <a:rect r="r" b="b" t="t" l="l"/>
              <a:pathLst>
                <a:path h="812800" w="1479081">
                  <a:moveTo>
                    <a:pt x="1479081" y="406400"/>
                  </a:moveTo>
                  <a:lnTo>
                    <a:pt x="1072681" y="0"/>
                  </a:lnTo>
                  <a:lnTo>
                    <a:pt x="1072681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072681" y="609600"/>
                  </a:lnTo>
                  <a:lnTo>
                    <a:pt x="1072681" y="812800"/>
                  </a:lnTo>
                  <a:lnTo>
                    <a:pt x="1479081" y="406400"/>
                  </a:lnTo>
                  <a:close/>
                </a:path>
              </a:pathLst>
            </a:custGeom>
            <a:solidFill>
              <a:srgbClr val="C4717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155575"/>
              <a:ext cx="1377481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265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2118941" y="7891895"/>
            <a:ext cx="8551487" cy="620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148"/>
              </a:lnSpc>
              <a:spcBef>
                <a:spcPct val="0"/>
              </a:spcBef>
            </a:pPr>
            <a:r>
              <a:rPr lang="en-US" b="true" sz="3677">
                <a:solidFill>
                  <a:srgbClr val="C4717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Voladores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61374" y="8370932"/>
            <a:ext cx="9082747" cy="505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68"/>
              </a:lnSpc>
              <a:spcBef>
                <a:spcPct val="0"/>
              </a:spcBef>
            </a:pPr>
            <a:r>
              <a:rPr lang="en-US" sz="2977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Murciélagos.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128813">
            <a:off x="9383597" y="835963"/>
            <a:ext cx="11230475" cy="13001998"/>
          </a:xfrm>
          <a:custGeom>
            <a:avLst/>
            <a:gdLst/>
            <a:ahLst/>
            <a:cxnLst/>
            <a:rect r="r" b="b" t="t" l="l"/>
            <a:pathLst>
              <a:path h="13001998" w="11230475">
                <a:moveTo>
                  <a:pt x="0" y="0"/>
                </a:moveTo>
                <a:lnTo>
                  <a:pt x="11230475" y="0"/>
                </a:lnTo>
                <a:lnTo>
                  <a:pt x="11230475" y="13001998"/>
                </a:lnTo>
                <a:lnTo>
                  <a:pt x="0" y="130019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028700" y="3966861"/>
            <a:ext cx="7858445" cy="1037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8"/>
              </a:lnSpc>
            </a:pPr>
            <a:r>
              <a:rPr lang="en-US" sz="3677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Los mamíferos s</a:t>
            </a:r>
            <a:r>
              <a:rPr lang="en-US" sz="3677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e encuentran en todos los continentes y océanos.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1955874"/>
            <a:ext cx="8889598" cy="1982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91"/>
              </a:lnSpc>
            </a:pPr>
            <a:r>
              <a:rPr lang="en-US" sz="7969">
                <a:solidFill>
                  <a:srgbClr val="C47170"/>
                </a:solidFill>
                <a:latin typeface="Kapsalon"/>
                <a:ea typeface="Kapsalon"/>
                <a:cs typeface="Kapsalon"/>
                <a:sym typeface="Kapsalon"/>
              </a:rPr>
              <a:t>Hábitats de</a:t>
            </a:r>
          </a:p>
          <a:p>
            <a:pPr algn="l">
              <a:lnSpc>
                <a:spcPts val="7491"/>
              </a:lnSpc>
            </a:pPr>
            <a:r>
              <a:rPr lang="en-US" sz="7969">
                <a:solidFill>
                  <a:srgbClr val="C47170"/>
                </a:solidFill>
                <a:latin typeface="Kapsalon"/>
                <a:ea typeface="Kapsalon"/>
                <a:cs typeface="Kapsalon"/>
                <a:sym typeface="Kapsalon"/>
              </a:rPr>
              <a:t>los mamíferos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118941" y="5771471"/>
            <a:ext cx="5339783" cy="505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68"/>
              </a:lnSpc>
              <a:spcBef>
                <a:spcPct val="0"/>
              </a:spcBef>
            </a:pPr>
            <a:r>
              <a:rPr lang="en-US" sz="2977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Elefantes y lobos.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28107" y="3447485"/>
            <a:ext cx="8551487" cy="1012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228"/>
              </a:lnSpc>
              <a:spcBef>
                <a:spcPct val="0"/>
              </a:spcBef>
            </a:pPr>
            <a:r>
              <a:rPr lang="en-US" b="true" sz="587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Hervíboros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428107" y="2207418"/>
            <a:ext cx="9831193" cy="1087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506"/>
              </a:lnSpc>
            </a:pPr>
            <a:r>
              <a:rPr lang="en-US" sz="9267">
                <a:solidFill>
                  <a:srgbClr val="FFFFFF"/>
                </a:solidFill>
                <a:latin typeface="Kapsalon"/>
                <a:ea typeface="Kapsalon"/>
                <a:cs typeface="Kapsalon"/>
                <a:sym typeface="Kapsalon"/>
              </a:rPr>
              <a:t>ALIMENTACIÓN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78517" y="4555504"/>
            <a:ext cx="7101078" cy="554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88"/>
              </a:lnSpc>
              <a:spcBef>
                <a:spcPct val="0"/>
              </a:spcBef>
            </a:pPr>
            <a:r>
              <a:rPr lang="en-US" sz="327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Comen plantas (vacas, jirafas).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428107" y="5262837"/>
            <a:ext cx="8551487" cy="1012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228"/>
              </a:lnSpc>
              <a:spcBef>
                <a:spcPct val="0"/>
              </a:spcBef>
            </a:pPr>
            <a:r>
              <a:rPr lang="en-US" b="true" sz="587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Carnívoros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896848" y="6226709"/>
            <a:ext cx="9082747" cy="554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88"/>
              </a:lnSpc>
              <a:spcBef>
                <a:spcPct val="0"/>
              </a:spcBef>
            </a:pPr>
            <a:r>
              <a:rPr lang="en-US" sz="327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Comen carne (tigres, lobos).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28107" y="6810217"/>
            <a:ext cx="8551487" cy="1012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228"/>
              </a:lnSpc>
              <a:spcBef>
                <a:spcPct val="0"/>
              </a:spcBef>
            </a:pPr>
            <a:r>
              <a:rPr lang="en-US" b="true" sz="587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Omnívoros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826700" y="7775361"/>
            <a:ext cx="6152895" cy="1135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88"/>
              </a:lnSpc>
            </a:pPr>
            <a:r>
              <a:rPr lang="en-US" sz="327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Comen plantas y carne</a:t>
            </a:r>
          </a:p>
          <a:p>
            <a:pPr algn="r">
              <a:lnSpc>
                <a:spcPts val="4588"/>
              </a:lnSpc>
              <a:spcBef>
                <a:spcPct val="0"/>
              </a:spcBef>
            </a:pPr>
            <a:r>
              <a:rPr lang="en-US" sz="327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(humanos, osos).</a:t>
            </a:r>
          </a:p>
        </p:txBody>
      </p:sp>
      <p:grpSp>
        <p:nvGrpSpPr>
          <p:cNvPr name="Group 9" id="9"/>
          <p:cNvGrpSpPr/>
          <p:nvPr/>
        </p:nvGrpSpPr>
        <p:grpSpPr>
          <a:xfrm rot="-10800000">
            <a:off x="16455200" y="3794843"/>
            <a:ext cx="804100" cy="441877"/>
            <a:chOff x="0" y="0"/>
            <a:chExt cx="1479081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79081" cy="812800"/>
            </a:xfrm>
            <a:custGeom>
              <a:avLst/>
              <a:gdLst/>
              <a:ahLst/>
              <a:cxnLst/>
              <a:rect r="r" b="b" t="t" l="l"/>
              <a:pathLst>
                <a:path h="812800" w="1479081">
                  <a:moveTo>
                    <a:pt x="1479081" y="406400"/>
                  </a:moveTo>
                  <a:lnTo>
                    <a:pt x="1072681" y="0"/>
                  </a:lnTo>
                  <a:lnTo>
                    <a:pt x="1072681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072681" y="609600"/>
                  </a:lnTo>
                  <a:lnTo>
                    <a:pt x="1072681" y="812800"/>
                  </a:lnTo>
                  <a:lnTo>
                    <a:pt x="1479081" y="4064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155575"/>
              <a:ext cx="1377481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-10800000">
            <a:off x="16455200" y="5610195"/>
            <a:ext cx="804100" cy="441877"/>
            <a:chOff x="0" y="0"/>
            <a:chExt cx="1479081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79081" cy="812800"/>
            </a:xfrm>
            <a:custGeom>
              <a:avLst/>
              <a:gdLst/>
              <a:ahLst/>
              <a:cxnLst/>
              <a:rect r="r" b="b" t="t" l="l"/>
              <a:pathLst>
                <a:path h="812800" w="1479081">
                  <a:moveTo>
                    <a:pt x="1479081" y="406400"/>
                  </a:moveTo>
                  <a:lnTo>
                    <a:pt x="1072681" y="0"/>
                  </a:lnTo>
                  <a:lnTo>
                    <a:pt x="1072681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072681" y="609600"/>
                  </a:lnTo>
                  <a:lnTo>
                    <a:pt x="1072681" y="812800"/>
                  </a:lnTo>
                  <a:lnTo>
                    <a:pt x="1479081" y="4064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155575"/>
              <a:ext cx="1377481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-10800000">
            <a:off x="16455200" y="7157575"/>
            <a:ext cx="804100" cy="441877"/>
            <a:chOff x="0" y="0"/>
            <a:chExt cx="1479081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79081" cy="812800"/>
            </a:xfrm>
            <a:custGeom>
              <a:avLst/>
              <a:gdLst/>
              <a:ahLst/>
              <a:cxnLst/>
              <a:rect r="r" b="b" t="t" l="l"/>
              <a:pathLst>
                <a:path h="812800" w="1479081">
                  <a:moveTo>
                    <a:pt x="1479081" y="406400"/>
                  </a:moveTo>
                  <a:lnTo>
                    <a:pt x="1072681" y="0"/>
                  </a:lnTo>
                  <a:lnTo>
                    <a:pt x="1072681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072681" y="609600"/>
                  </a:lnTo>
                  <a:lnTo>
                    <a:pt x="1072681" y="812800"/>
                  </a:lnTo>
                  <a:lnTo>
                    <a:pt x="1479081" y="4064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155575"/>
              <a:ext cx="1377481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5550318">
            <a:off x="-5200496" y="-507643"/>
            <a:ext cx="14404898" cy="14080788"/>
          </a:xfrm>
          <a:custGeom>
            <a:avLst/>
            <a:gdLst/>
            <a:ahLst/>
            <a:cxnLst/>
            <a:rect r="r" b="b" t="t" l="l"/>
            <a:pathLst>
              <a:path h="14080788" w="14404898">
                <a:moveTo>
                  <a:pt x="0" y="0"/>
                </a:moveTo>
                <a:lnTo>
                  <a:pt x="14404898" y="0"/>
                </a:lnTo>
                <a:lnTo>
                  <a:pt x="14404898" y="14080787"/>
                </a:lnTo>
                <a:lnTo>
                  <a:pt x="0" y="14080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false" rot="-510198">
            <a:off x="-5089768" y="1122786"/>
            <a:ext cx="14190171" cy="14498259"/>
          </a:xfrm>
          <a:custGeom>
            <a:avLst/>
            <a:gdLst/>
            <a:ahLst/>
            <a:cxnLst/>
            <a:rect r="r" b="b" t="t" l="l"/>
            <a:pathLst>
              <a:path h="14498259" w="14190171">
                <a:moveTo>
                  <a:pt x="14190171" y="0"/>
                </a:moveTo>
                <a:lnTo>
                  <a:pt x="0" y="0"/>
                </a:lnTo>
                <a:lnTo>
                  <a:pt x="0" y="14498258"/>
                </a:lnTo>
                <a:lnTo>
                  <a:pt x="14190171" y="14498258"/>
                </a:lnTo>
                <a:lnTo>
                  <a:pt x="1419017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8727464">
            <a:off x="1928050" y="5741413"/>
            <a:ext cx="14404898" cy="14080788"/>
          </a:xfrm>
          <a:custGeom>
            <a:avLst/>
            <a:gdLst/>
            <a:ahLst/>
            <a:cxnLst/>
            <a:rect r="r" b="b" t="t" l="l"/>
            <a:pathLst>
              <a:path h="14080788" w="14404898">
                <a:moveTo>
                  <a:pt x="0" y="0"/>
                </a:moveTo>
                <a:lnTo>
                  <a:pt x="14404898" y="0"/>
                </a:lnTo>
                <a:lnTo>
                  <a:pt x="14404898" y="14080787"/>
                </a:lnTo>
                <a:lnTo>
                  <a:pt x="0" y="14080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9486" y="1018889"/>
            <a:ext cx="16230600" cy="2700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792"/>
              </a:lnSpc>
            </a:pPr>
            <a:r>
              <a:rPr lang="en-US" sz="15565">
                <a:solidFill>
                  <a:srgbClr val="C47170"/>
                </a:solidFill>
                <a:latin typeface="Kapsalon"/>
                <a:ea typeface="Kapsalon"/>
                <a:cs typeface="Kapsalon"/>
                <a:sym typeface="Kapsalon"/>
              </a:rPr>
              <a:t>reproducción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739941" y="4184954"/>
            <a:ext cx="3729015" cy="3324968"/>
            <a:chOff x="0" y="0"/>
            <a:chExt cx="1841848" cy="164227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564"/>
              <a:ext cx="1842172" cy="1640304"/>
            </a:xfrm>
            <a:custGeom>
              <a:avLst/>
              <a:gdLst/>
              <a:ahLst/>
              <a:cxnLst/>
              <a:rect r="r" b="b" t="t" l="l"/>
              <a:pathLst>
                <a:path h="1640304" w="1842172">
                  <a:moveTo>
                    <a:pt x="1831688" y="27234"/>
                  </a:moveTo>
                  <a:cubicBezTo>
                    <a:pt x="1822798" y="23424"/>
                    <a:pt x="1813908" y="20884"/>
                    <a:pt x="1805018" y="20884"/>
                  </a:cubicBezTo>
                  <a:cubicBezTo>
                    <a:pt x="1778348" y="19614"/>
                    <a:pt x="1750912" y="19614"/>
                    <a:pt x="1721898" y="17074"/>
                  </a:cubicBezTo>
                  <a:cubicBezTo>
                    <a:pt x="1655580" y="11994"/>
                    <a:pt x="1590643" y="5644"/>
                    <a:pt x="1524325" y="3104"/>
                  </a:cubicBezTo>
                  <a:cubicBezTo>
                    <a:pt x="1470442" y="564"/>
                    <a:pt x="1417940" y="3104"/>
                    <a:pt x="1364057" y="1834"/>
                  </a:cubicBezTo>
                  <a:cubicBezTo>
                    <a:pt x="1340569" y="1834"/>
                    <a:pt x="1317082" y="-706"/>
                    <a:pt x="1293594" y="1834"/>
                  </a:cubicBezTo>
                  <a:cubicBezTo>
                    <a:pt x="1236948" y="9454"/>
                    <a:pt x="1180301" y="10724"/>
                    <a:pt x="1122273" y="8184"/>
                  </a:cubicBezTo>
                  <a:cubicBezTo>
                    <a:pt x="1093259" y="6914"/>
                    <a:pt x="1064245" y="6914"/>
                    <a:pt x="1035231" y="6914"/>
                  </a:cubicBezTo>
                  <a:cubicBezTo>
                    <a:pt x="982729" y="6914"/>
                    <a:pt x="930227" y="6914"/>
                    <a:pt x="877726" y="5644"/>
                  </a:cubicBezTo>
                  <a:cubicBezTo>
                    <a:pt x="822461" y="4374"/>
                    <a:pt x="278101" y="1834"/>
                    <a:pt x="224218" y="564"/>
                  </a:cubicBezTo>
                  <a:cubicBezTo>
                    <a:pt x="180006" y="-706"/>
                    <a:pt x="137175" y="564"/>
                    <a:pt x="92963" y="564"/>
                  </a:cubicBezTo>
                  <a:cubicBezTo>
                    <a:pt x="62568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115184"/>
                    <a:pt x="16510" y="184496"/>
                    <a:pt x="17780" y="252591"/>
                  </a:cubicBezTo>
                  <a:cubicBezTo>
                    <a:pt x="19050" y="321903"/>
                    <a:pt x="17780" y="391215"/>
                    <a:pt x="16510" y="461743"/>
                  </a:cubicBezTo>
                  <a:cubicBezTo>
                    <a:pt x="15240" y="533487"/>
                    <a:pt x="2540" y="1286189"/>
                    <a:pt x="2540" y="1357932"/>
                  </a:cubicBezTo>
                  <a:cubicBezTo>
                    <a:pt x="2540" y="1428460"/>
                    <a:pt x="1270" y="1498988"/>
                    <a:pt x="0" y="1569516"/>
                  </a:cubicBezTo>
                  <a:cubicBezTo>
                    <a:pt x="0" y="1585693"/>
                    <a:pt x="3810" y="1595853"/>
                    <a:pt x="15240" y="1600933"/>
                  </a:cubicBezTo>
                  <a:cubicBezTo>
                    <a:pt x="22860" y="1604743"/>
                    <a:pt x="31750" y="1607283"/>
                    <a:pt x="40640" y="1608553"/>
                  </a:cubicBezTo>
                  <a:cubicBezTo>
                    <a:pt x="91582" y="1613633"/>
                    <a:pt x="144083" y="1617443"/>
                    <a:pt x="196585" y="1622523"/>
                  </a:cubicBezTo>
                  <a:cubicBezTo>
                    <a:pt x="225599" y="1625063"/>
                    <a:pt x="254613" y="1630143"/>
                    <a:pt x="283627" y="1631413"/>
                  </a:cubicBezTo>
                  <a:cubicBezTo>
                    <a:pt x="331984" y="1633953"/>
                    <a:pt x="870817" y="1635223"/>
                    <a:pt x="919174" y="1636493"/>
                  </a:cubicBezTo>
                  <a:cubicBezTo>
                    <a:pt x="926082" y="1636493"/>
                    <a:pt x="932991" y="1636493"/>
                    <a:pt x="939899" y="1636493"/>
                  </a:cubicBezTo>
                  <a:cubicBezTo>
                    <a:pt x="973058" y="1636493"/>
                    <a:pt x="1007598" y="1635223"/>
                    <a:pt x="1040757" y="1635223"/>
                  </a:cubicBezTo>
                  <a:cubicBezTo>
                    <a:pt x="1079443" y="1635223"/>
                    <a:pt x="1116746" y="1636493"/>
                    <a:pt x="1155432" y="1636493"/>
                  </a:cubicBezTo>
                  <a:cubicBezTo>
                    <a:pt x="1212078" y="1636493"/>
                    <a:pt x="1270107" y="1636493"/>
                    <a:pt x="1326753" y="1636493"/>
                  </a:cubicBezTo>
                  <a:cubicBezTo>
                    <a:pt x="1379255" y="1636493"/>
                    <a:pt x="1431757" y="1637763"/>
                    <a:pt x="1484258" y="1639033"/>
                  </a:cubicBezTo>
                  <a:cubicBezTo>
                    <a:pt x="1507746" y="1639033"/>
                    <a:pt x="1532615" y="1640303"/>
                    <a:pt x="1556103" y="1640303"/>
                  </a:cubicBezTo>
                  <a:cubicBezTo>
                    <a:pt x="1632092" y="1639033"/>
                    <a:pt x="1706700" y="1632683"/>
                    <a:pt x="1782158" y="1632683"/>
                  </a:cubicBezTo>
                  <a:cubicBezTo>
                    <a:pt x="1785968" y="1632683"/>
                    <a:pt x="1791048" y="1630143"/>
                    <a:pt x="1794858" y="1627603"/>
                  </a:cubicBezTo>
                  <a:cubicBezTo>
                    <a:pt x="1799938" y="1623793"/>
                    <a:pt x="1802478" y="1617443"/>
                    <a:pt x="1805018" y="1614903"/>
                  </a:cubicBezTo>
                  <a:cubicBezTo>
                    <a:pt x="1806288" y="1561004"/>
                    <a:pt x="1807558" y="1509932"/>
                    <a:pt x="1808828" y="1458860"/>
                  </a:cubicBezTo>
                  <a:cubicBezTo>
                    <a:pt x="1810098" y="1379820"/>
                    <a:pt x="1820258" y="621038"/>
                    <a:pt x="1821528" y="541998"/>
                  </a:cubicBezTo>
                  <a:cubicBezTo>
                    <a:pt x="1821528" y="494575"/>
                    <a:pt x="1822798" y="447151"/>
                    <a:pt x="1824068" y="399727"/>
                  </a:cubicBezTo>
                  <a:cubicBezTo>
                    <a:pt x="1825338" y="348655"/>
                    <a:pt x="1826608" y="297583"/>
                    <a:pt x="1829148" y="246511"/>
                  </a:cubicBezTo>
                  <a:cubicBezTo>
                    <a:pt x="1830418" y="216111"/>
                    <a:pt x="1830418" y="184496"/>
                    <a:pt x="1835498" y="154096"/>
                  </a:cubicBezTo>
                  <a:cubicBezTo>
                    <a:pt x="1840578" y="117616"/>
                    <a:pt x="1843118" y="82352"/>
                    <a:pt x="1841848" y="43744"/>
                  </a:cubicBezTo>
                  <a:cubicBezTo>
                    <a:pt x="1841848" y="37394"/>
                    <a:pt x="1838038" y="29774"/>
                    <a:pt x="1831688" y="27234"/>
                  </a:cubicBezTo>
                  <a:close/>
                </a:path>
              </a:pathLst>
            </a:custGeom>
            <a:solidFill>
              <a:srgbClr val="FDE9C9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010944" y="4502107"/>
            <a:ext cx="3129859" cy="135658"/>
            <a:chOff x="0" y="0"/>
            <a:chExt cx="4173145" cy="180877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320813" cy="180877"/>
              <a:chOff x="0" y="0"/>
              <a:chExt cx="119614" cy="67439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770466" y="0"/>
              <a:ext cx="320813" cy="180877"/>
              <a:chOff x="0" y="0"/>
              <a:chExt cx="119614" cy="67439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1540933" y="0"/>
              <a:ext cx="320813" cy="180877"/>
              <a:chOff x="0" y="0"/>
              <a:chExt cx="119614" cy="67439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2311399" y="0"/>
              <a:ext cx="320813" cy="180877"/>
              <a:chOff x="0" y="0"/>
              <a:chExt cx="119614" cy="67439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19" id="19"/>
            <p:cNvGrpSpPr/>
            <p:nvPr/>
          </p:nvGrpSpPr>
          <p:grpSpPr>
            <a:xfrm rot="0">
              <a:off x="3081866" y="0"/>
              <a:ext cx="320813" cy="180877"/>
              <a:chOff x="0" y="0"/>
              <a:chExt cx="119614" cy="67439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3852332" y="0"/>
              <a:ext cx="320813" cy="180877"/>
              <a:chOff x="0" y="0"/>
              <a:chExt cx="119614" cy="67439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</p:grpSp>
      <p:grpSp>
        <p:nvGrpSpPr>
          <p:cNvPr name="Group 25" id="25"/>
          <p:cNvGrpSpPr/>
          <p:nvPr/>
        </p:nvGrpSpPr>
        <p:grpSpPr>
          <a:xfrm rot="0">
            <a:off x="12819044" y="4147766"/>
            <a:ext cx="3729015" cy="3362156"/>
            <a:chOff x="0" y="0"/>
            <a:chExt cx="1841848" cy="166064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-564"/>
              <a:ext cx="1842172" cy="1658672"/>
            </a:xfrm>
            <a:custGeom>
              <a:avLst/>
              <a:gdLst/>
              <a:ahLst/>
              <a:cxnLst/>
              <a:rect r="r" b="b" t="t" l="l"/>
              <a:pathLst>
                <a:path h="1658672" w="1842172">
                  <a:moveTo>
                    <a:pt x="1831688" y="27234"/>
                  </a:moveTo>
                  <a:cubicBezTo>
                    <a:pt x="1822798" y="23424"/>
                    <a:pt x="1813908" y="20884"/>
                    <a:pt x="1805018" y="20884"/>
                  </a:cubicBezTo>
                  <a:cubicBezTo>
                    <a:pt x="1778348" y="19614"/>
                    <a:pt x="1750912" y="19614"/>
                    <a:pt x="1721898" y="17074"/>
                  </a:cubicBezTo>
                  <a:cubicBezTo>
                    <a:pt x="1655580" y="11994"/>
                    <a:pt x="1590643" y="5644"/>
                    <a:pt x="1524325" y="3104"/>
                  </a:cubicBezTo>
                  <a:cubicBezTo>
                    <a:pt x="1470442" y="564"/>
                    <a:pt x="1417940" y="3104"/>
                    <a:pt x="1364057" y="1834"/>
                  </a:cubicBezTo>
                  <a:cubicBezTo>
                    <a:pt x="1340569" y="1834"/>
                    <a:pt x="1317082" y="-706"/>
                    <a:pt x="1293594" y="1834"/>
                  </a:cubicBezTo>
                  <a:cubicBezTo>
                    <a:pt x="1236948" y="9454"/>
                    <a:pt x="1180301" y="10724"/>
                    <a:pt x="1122273" y="8184"/>
                  </a:cubicBezTo>
                  <a:cubicBezTo>
                    <a:pt x="1093259" y="6914"/>
                    <a:pt x="1064245" y="6914"/>
                    <a:pt x="1035231" y="6914"/>
                  </a:cubicBezTo>
                  <a:cubicBezTo>
                    <a:pt x="982729" y="6914"/>
                    <a:pt x="930227" y="6914"/>
                    <a:pt x="877726" y="5644"/>
                  </a:cubicBezTo>
                  <a:cubicBezTo>
                    <a:pt x="822461" y="4374"/>
                    <a:pt x="278101" y="1834"/>
                    <a:pt x="224218" y="564"/>
                  </a:cubicBezTo>
                  <a:cubicBezTo>
                    <a:pt x="180006" y="-706"/>
                    <a:pt x="137175" y="564"/>
                    <a:pt x="92963" y="564"/>
                  </a:cubicBezTo>
                  <a:cubicBezTo>
                    <a:pt x="62568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115791"/>
                    <a:pt x="16510" y="185945"/>
                    <a:pt x="17780" y="254868"/>
                  </a:cubicBezTo>
                  <a:cubicBezTo>
                    <a:pt x="19050" y="325022"/>
                    <a:pt x="17780" y="395176"/>
                    <a:pt x="16510" y="466561"/>
                  </a:cubicBezTo>
                  <a:cubicBezTo>
                    <a:pt x="15240" y="539176"/>
                    <a:pt x="2540" y="1301023"/>
                    <a:pt x="2540" y="1373639"/>
                  </a:cubicBezTo>
                  <a:cubicBezTo>
                    <a:pt x="2540" y="1445023"/>
                    <a:pt x="1270" y="1516408"/>
                    <a:pt x="0" y="1587793"/>
                  </a:cubicBezTo>
                  <a:cubicBezTo>
                    <a:pt x="0" y="1604061"/>
                    <a:pt x="3810" y="1614221"/>
                    <a:pt x="15240" y="1619301"/>
                  </a:cubicBezTo>
                  <a:cubicBezTo>
                    <a:pt x="22860" y="1623111"/>
                    <a:pt x="31750" y="1625651"/>
                    <a:pt x="40640" y="1626921"/>
                  </a:cubicBezTo>
                  <a:cubicBezTo>
                    <a:pt x="91582" y="1632001"/>
                    <a:pt x="144083" y="1635811"/>
                    <a:pt x="196585" y="1640891"/>
                  </a:cubicBezTo>
                  <a:cubicBezTo>
                    <a:pt x="225599" y="1643431"/>
                    <a:pt x="254613" y="1648511"/>
                    <a:pt x="283627" y="1649781"/>
                  </a:cubicBezTo>
                  <a:cubicBezTo>
                    <a:pt x="331984" y="1652321"/>
                    <a:pt x="870817" y="1653591"/>
                    <a:pt x="919174" y="1654861"/>
                  </a:cubicBezTo>
                  <a:cubicBezTo>
                    <a:pt x="926082" y="1654861"/>
                    <a:pt x="932991" y="1654861"/>
                    <a:pt x="939899" y="1654861"/>
                  </a:cubicBezTo>
                  <a:cubicBezTo>
                    <a:pt x="973058" y="1654861"/>
                    <a:pt x="1007598" y="1653591"/>
                    <a:pt x="1040757" y="1653591"/>
                  </a:cubicBezTo>
                  <a:cubicBezTo>
                    <a:pt x="1079443" y="1653591"/>
                    <a:pt x="1116746" y="1654861"/>
                    <a:pt x="1155432" y="1654861"/>
                  </a:cubicBezTo>
                  <a:cubicBezTo>
                    <a:pt x="1212078" y="1654861"/>
                    <a:pt x="1270107" y="1654861"/>
                    <a:pt x="1326753" y="1654861"/>
                  </a:cubicBezTo>
                  <a:cubicBezTo>
                    <a:pt x="1379255" y="1654861"/>
                    <a:pt x="1431757" y="1656131"/>
                    <a:pt x="1484258" y="1657401"/>
                  </a:cubicBezTo>
                  <a:cubicBezTo>
                    <a:pt x="1507746" y="1657401"/>
                    <a:pt x="1532615" y="1658671"/>
                    <a:pt x="1556103" y="1658671"/>
                  </a:cubicBezTo>
                  <a:cubicBezTo>
                    <a:pt x="1632092" y="1657401"/>
                    <a:pt x="1706700" y="1651051"/>
                    <a:pt x="1782158" y="1651051"/>
                  </a:cubicBezTo>
                  <a:cubicBezTo>
                    <a:pt x="1785968" y="1651051"/>
                    <a:pt x="1791048" y="1648511"/>
                    <a:pt x="1794858" y="1645971"/>
                  </a:cubicBezTo>
                  <a:cubicBezTo>
                    <a:pt x="1799938" y="1642161"/>
                    <a:pt x="1802478" y="1635811"/>
                    <a:pt x="1805018" y="1633271"/>
                  </a:cubicBezTo>
                  <a:cubicBezTo>
                    <a:pt x="1806288" y="1579177"/>
                    <a:pt x="1807558" y="1527485"/>
                    <a:pt x="1808828" y="1475793"/>
                  </a:cubicBezTo>
                  <a:cubicBezTo>
                    <a:pt x="1810098" y="1395793"/>
                    <a:pt x="1820258" y="627792"/>
                    <a:pt x="1821528" y="547792"/>
                  </a:cubicBezTo>
                  <a:cubicBezTo>
                    <a:pt x="1821528" y="499792"/>
                    <a:pt x="1822798" y="451791"/>
                    <a:pt x="1824068" y="403791"/>
                  </a:cubicBezTo>
                  <a:cubicBezTo>
                    <a:pt x="1825338" y="352099"/>
                    <a:pt x="1826608" y="300407"/>
                    <a:pt x="1829148" y="248714"/>
                  </a:cubicBezTo>
                  <a:cubicBezTo>
                    <a:pt x="1830418" y="217945"/>
                    <a:pt x="1830418" y="185945"/>
                    <a:pt x="1835498" y="155176"/>
                  </a:cubicBezTo>
                  <a:cubicBezTo>
                    <a:pt x="1840578" y="118253"/>
                    <a:pt x="1843118" y="82560"/>
                    <a:pt x="1841848" y="43744"/>
                  </a:cubicBezTo>
                  <a:cubicBezTo>
                    <a:pt x="1841848" y="37394"/>
                    <a:pt x="1838038" y="29774"/>
                    <a:pt x="1831688" y="27234"/>
                  </a:cubicBezTo>
                  <a:close/>
                </a:path>
              </a:pathLst>
            </a:custGeom>
            <a:solidFill>
              <a:srgbClr val="FDE9C9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3118622" y="4464919"/>
            <a:ext cx="3129859" cy="135658"/>
            <a:chOff x="0" y="0"/>
            <a:chExt cx="4173145" cy="180877"/>
          </a:xfrm>
        </p:grpSpPr>
        <p:grpSp>
          <p:nvGrpSpPr>
            <p:cNvPr name="Group 28" id="28"/>
            <p:cNvGrpSpPr/>
            <p:nvPr/>
          </p:nvGrpSpPr>
          <p:grpSpPr>
            <a:xfrm rot="0">
              <a:off x="0" y="0"/>
              <a:ext cx="320813" cy="180877"/>
              <a:chOff x="0" y="0"/>
              <a:chExt cx="119614" cy="67439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31" id="31"/>
            <p:cNvGrpSpPr/>
            <p:nvPr/>
          </p:nvGrpSpPr>
          <p:grpSpPr>
            <a:xfrm rot="0">
              <a:off x="770466" y="0"/>
              <a:ext cx="320813" cy="180877"/>
              <a:chOff x="0" y="0"/>
              <a:chExt cx="119614" cy="67439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34" id="34"/>
            <p:cNvGrpSpPr/>
            <p:nvPr/>
          </p:nvGrpSpPr>
          <p:grpSpPr>
            <a:xfrm rot="0">
              <a:off x="1540933" y="0"/>
              <a:ext cx="320813" cy="180877"/>
              <a:chOff x="0" y="0"/>
              <a:chExt cx="119614" cy="67439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37" id="37"/>
            <p:cNvGrpSpPr/>
            <p:nvPr/>
          </p:nvGrpSpPr>
          <p:grpSpPr>
            <a:xfrm rot="0">
              <a:off x="2311399" y="0"/>
              <a:ext cx="320813" cy="180877"/>
              <a:chOff x="0" y="0"/>
              <a:chExt cx="119614" cy="67439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40" id="40"/>
            <p:cNvGrpSpPr/>
            <p:nvPr/>
          </p:nvGrpSpPr>
          <p:grpSpPr>
            <a:xfrm rot="0">
              <a:off x="3081866" y="0"/>
              <a:ext cx="320813" cy="180877"/>
              <a:chOff x="0" y="0"/>
              <a:chExt cx="119614" cy="67439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43" id="43"/>
            <p:cNvGrpSpPr/>
            <p:nvPr/>
          </p:nvGrpSpPr>
          <p:grpSpPr>
            <a:xfrm rot="0">
              <a:off x="3852332" y="0"/>
              <a:ext cx="320813" cy="180877"/>
              <a:chOff x="0" y="0"/>
              <a:chExt cx="119614" cy="67439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</p:grpSp>
      <p:grpSp>
        <p:nvGrpSpPr>
          <p:cNvPr name="Group 46" id="46"/>
          <p:cNvGrpSpPr/>
          <p:nvPr/>
        </p:nvGrpSpPr>
        <p:grpSpPr>
          <a:xfrm rot="0">
            <a:off x="7280279" y="4166360"/>
            <a:ext cx="3729015" cy="3324968"/>
            <a:chOff x="0" y="0"/>
            <a:chExt cx="1841848" cy="1642279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-564"/>
              <a:ext cx="1842172" cy="1640304"/>
            </a:xfrm>
            <a:custGeom>
              <a:avLst/>
              <a:gdLst/>
              <a:ahLst/>
              <a:cxnLst/>
              <a:rect r="r" b="b" t="t" l="l"/>
              <a:pathLst>
                <a:path h="1640304" w="1842172">
                  <a:moveTo>
                    <a:pt x="1831688" y="27234"/>
                  </a:moveTo>
                  <a:cubicBezTo>
                    <a:pt x="1822798" y="23424"/>
                    <a:pt x="1813908" y="20884"/>
                    <a:pt x="1805018" y="20884"/>
                  </a:cubicBezTo>
                  <a:cubicBezTo>
                    <a:pt x="1778348" y="19614"/>
                    <a:pt x="1750912" y="19614"/>
                    <a:pt x="1721898" y="17074"/>
                  </a:cubicBezTo>
                  <a:cubicBezTo>
                    <a:pt x="1655580" y="11994"/>
                    <a:pt x="1590643" y="5644"/>
                    <a:pt x="1524325" y="3104"/>
                  </a:cubicBezTo>
                  <a:cubicBezTo>
                    <a:pt x="1470442" y="564"/>
                    <a:pt x="1417940" y="3104"/>
                    <a:pt x="1364057" y="1834"/>
                  </a:cubicBezTo>
                  <a:cubicBezTo>
                    <a:pt x="1340569" y="1834"/>
                    <a:pt x="1317082" y="-706"/>
                    <a:pt x="1293594" y="1834"/>
                  </a:cubicBezTo>
                  <a:cubicBezTo>
                    <a:pt x="1236948" y="9454"/>
                    <a:pt x="1180301" y="10724"/>
                    <a:pt x="1122273" y="8184"/>
                  </a:cubicBezTo>
                  <a:cubicBezTo>
                    <a:pt x="1093259" y="6914"/>
                    <a:pt x="1064245" y="6914"/>
                    <a:pt x="1035231" y="6914"/>
                  </a:cubicBezTo>
                  <a:cubicBezTo>
                    <a:pt x="982729" y="6914"/>
                    <a:pt x="930227" y="6914"/>
                    <a:pt x="877726" y="5644"/>
                  </a:cubicBezTo>
                  <a:cubicBezTo>
                    <a:pt x="822461" y="4374"/>
                    <a:pt x="278101" y="1834"/>
                    <a:pt x="224218" y="564"/>
                  </a:cubicBezTo>
                  <a:cubicBezTo>
                    <a:pt x="180006" y="-706"/>
                    <a:pt x="137175" y="564"/>
                    <a:pt x="92963" y="564"/>
                  </a:cubicBezTo>
                  <a:cubicBezTo>
                    <a:pt x="62568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115184"/>
                    <a:pt x="16510" y="184496"/>
                    <a:pt x="17780" y="252591"/>
                  </a:cubicBezTo>
                  <a:cubicBezTo>
                    <a:pt x="19050" y="321903"/>
                    <a:pt x="17780" y="391215"/>
                    <a:pt x="16510" y="461743"/>
                  </a:cubicBezTo>
                  <a:cubicBezTo>
                    <a:pt x="15240" y="533487"/>
                    <a:pt x="2540" y="1286189"/>
                    <a:pt x="2540" y="1357932"/>
                  </a:cubicBezTo>
                  <a:cubicBezTo>
                    <a:pt x="2540" y="1428460"/>
                    <a:pt x="1270" y="1498988"/>
                    <a:pt x="0" y="1569516"/>
                  </a:cubicBezTo>
                  <a:cubicBezTo>
                    <a:pt x="0" y="1585693"/>
                    <a:pt x="3810" y="1595853"/>
                    <a:pt x="15240" y="1600933"/>
                  </a:cubicBezTo>
                  <a:cubicBezTo>
                    <a:pt x="22860" y="1604743"/>
                    <a:pt x="31750" y="1607283"/>
                    <a:pt x="40640" y="1608553"/>
                  </a:cubicBezTo>
                  <a:cubicBezTo>
                    <a:pt x="91582" y="1613633"/>
                    <a:pt x="144083" y="1617443"/>
                    <a:pt x="196585" y="1622523"/>
                  </a:cubicBezTo>
                  <a:cubicBezTo>
                    <a:pt x="225599" y="1625063"/>
                    <a:pt x="254613" y="1630143"/>
                    <a:pt x="283627" y="1631413"/>
                  </a:cubicBezTo>
                  <a:cubicBezTo>
                    <a:pt x="331984" y="1633953"/>
                    <a:pt x="870817" y="1635223"/>
                    <a:pt x="919174" y="1636493"/>
                  </a:cubicBezTo>
                  <a:cubicBezTo>
                    <a:pt x="926082" y="1636493"/>
                    <a:pt x="932991" y="1636493"/>
                    <a:pt x="939899" y="1636493"/>
                  </a:cubicBezTo>
                  <a:cubicBezTo>
                    <a:pt x="973058" y="1636493"/>
                    <a:pt x="1007598" y="1635223"/>
                    <a:pt x="1040757" y="1635223"/>
                  </a:cubicBezTo>
                  <a:cubicBezTo>
                    <a:pt x="1079443" y="1635223"/>
                    <a:pt x="1116746" y="1636493"/>
                    <a:pt x="1155432" y="1636493"/>
                  </a:cubicBezTo>
                  <a:cubicBezTo>
                    <a:pt x="1212078" y="1636493"/>
                    <a:pt x="1270107" y="1636493"/>
                    <a:pt x="1326753" y="1636493"/>
                  </a:cubicBezTo>
                  <a:cubicBezTo>
                    <a:pt x="1379255" y="1636493"/>
                    <a:pt x="1431757" y="1637763"/>
                    <a:pt x="1484258" y="1639033"/>
                  </a:cubicBezTo>
                  <a:cubicBezTo>
                    <a:pt x="1507746" y="1639033"/>
                    <a:pt x="1532615" y="1640303"/>
                    <a:pt x="1556103" y="1640303"/>
                  </a:cubicBezTo>
                  <a:cubicBezTo>
                    <a:pt x="1632092" y="1639033"/>
                    <a:pt x="1706700" y="1632683"/>
                    <a:pt x="1782158" y="1632683"/>
                  </a:cubicBezTo>
                  <a:cubicBezTo>
                    <a:pt x="1785968" y="1632683"/>
                    <a:pt x="1791048" y="1630143"/>
                    <a:pt x="1794858" y="1627603"/>
                  </a:cubicBezTo>
                  <a:cubicBezTo>
                    <a:pt x="1799938" y="1623793"/>
                    <a:pt x="1802478" y="1617443"/>
                    <a:pt x="1805018" y="1614903"/>
                  </a:cubicBezTo>
                  <a:cubicBezTo>
                    <a:pt x="1806288" y="1561004"/>
                    <a:pt x="1807558" y="1509932"/>
                    <a:pt x="1808828" y="1458860"/>
                  </a:cubicBezTo>
                  <a:cubicBezTo>
                    <a:pt x="1810098" y="1379820"/>
                    <a:pt x="1820258" y="621038"/>
                    <a:pt x="1821528" y="541998"/>
                  </a:cubicBezTo>
                  <a:cubicBezTo>
                    <a:pt x="1821528" y="494575"/>
                    <a:pt x="1822798" y="447151"/>
                    <a:pt x="1824068" y="399727"/>
                  </a:cubicBezTo>
                  <a:cubicBezTo>
                    <a:pt x="1825338" y="348655"/>
                    <a:pt x="1826608" y="297583"/>
                    <a:pt x="1829148" y="246511"/>
                  </a:cubicBezTo>
                  <a:cubicBezTo>
                    <a:pt x="1830418" y="216111"/>
                    <a:pt x="1830418" y="184496"/>
                    <a:pt x="1835498" y="154096"/>
                  </a:cubicBezTo>
                  <a:cubicBezTo>
                    <a:pt x="1840578" y="117616"/>
                    <a:pt x="1843118" y="82352"/>
                    <a:pt x="1841848" y="43744"/>
                  </a:cubicBezTo>
                  <a:cubicBezTo>
                    <a:pt x="1841848" y="37394"/>
                    <a:pt x="1838038" y="29774"/>
                    <a:pt x="1831688" y="27234"/>
                  </a:cubicBezTo>
                  <a:close/>
                </a:path>
              </a:pathLst>
            </a:custGeom>
            <a:solidFill>
              <a:srgbClr val="FDE9C9"/>
            </a:solidFill>
          </p:spPr>
        </p:sp>
      </p:grpSp>
      <p:grpSp>
        <p:nvGrpSpPr>
          <p:cNvPr name="Group 48" id="48"/>
          <p:cNvGrpSpPr/>
          <p:nvPr/>
        </p:nvGrpSpPr>
        <p:grpSpPr>
          <a:xfrm rot="0">
            <a:off x="7579857" y="4483513"/>
            <a:ext cx="3129859" cy="135658"/>
            <a:chOff x="0" y="0"/>
            <a:chExt cx="4173145" cy="180877"/>
          </a:xfrm>
        </p:grpSpPr>
        <p:grpSp>
          <p:nvGrpSpPr>
            <p:cNvPr name="Group 49" id="49"/>
            <p:cNvGrpSpPr/>
            <p:nvPr/>
          </p:nvGrpSpPr>
          <p:grpSpPr>
            <a:xfrm rot="0">
              <a:off x="0" y="0"/>
              <a:ext cx="320813" cy="180877"/>
              <a:chOff x="0" y="0"/>
              <a:chExt cx="119614" cy="67439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52" id="52"/>
            <p:cNvGrpSpPr/>
            <p:nvPr/>
          </p:nvGrpSpPr>
          <p:grpSpPr>
            <a:xfrm rot="0">
              <a:off x="770466" y="0"/>
              <a:ext cx="320813" cy="180877"/>
              <a:chOff x="0" y="0"/>
              <a:chExt cx="119614" cy="67439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55" id="55"/>
            <p:cNvGrpSpPr/>
            <p:nvPr/>
          </p:nvGrpSpPr>
          <p:grpSpPr>
            <a:xfrm rot="0">
              <a:off x="1540933" y="0"/>
              <a:ext cx="320813" cy="180877"/>
              <a:chOff x="0" y="0"/>
              <a:chExt cx="119614" cy="67439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57" id="57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58" id="58"/>
            <p:cNvGrpSpPr/>
            <p:nvPr/>
          </p:nvGrpSpPr>
          <p:grpSpPr>
            <a:xfrm rot="0">
              <a:off x="2311399" y="0"/>
              <a:ext cx="320813" cy="180877"/>
              <a:chOff x="0" y="0"/>
              <a:chExt cx="119614" cy="67439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61" id="61"/>
            <p:cNvGrpSpPr/>
            <p:nvPr/>
          </p:nvGrpSpPr>
          <p:grpSpPr>
            <a:xfrm rot="0">
              <a:off x="3081866" y="0"/>
              <a:ext cx="320813" cy="180877"/>
              <a:chOff x="0" y="0"/>
              <a:chExt cx="119614" cy="6743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3852332" y="0"/>
              <a:ext cx="320813" cy="180877"/>
              <a:chOff x="0" y="0"/>
              <a:chExt cx="119614" cy="6743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</p:grpSp>
      <p:sp>
        <p:nvSpPr>
          <p:cNvPr name="TextBox 67" id="67"/>
          <p:cNvSpPr txBox="true"/>
          <p:nvPr/>
        </p:nvSpPr>
        <p:spPr>
          <a:xfrm rot="0">
            <a:off x="2010944" y="5526440"/>
            <a:ext cx="3129859" cy="819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7"/>
              </a:lnSpc>
            </a:pPr>
            <a:r>
              <a:rPr lang="en-US" sz="31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Las crías</a:t>
            </a:r>
          </a:p>
          <a:p>
            <a:pPr algn="ctr">
              <a:lnSpc>
                <a:spcPts val="3217"/>
              </a:lnSpc>
            </a:pPr>
            <a:r>
              <a:rPr lang="en-US" sz="31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nacen vivas.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13118622" y="5526440"/>
            <a:ext cx="3129859" cy="819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7"/>
              </a:lnSpc>
            </a:pPr>
            <a:r>
              <a:rPr lang="en-US" sz="31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La fecundación es interna.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7565569" y="5074075"/>
            <a:ext cx="3129859" cy="2020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7"/>
              </a:lnSpc>
            </a:pPr>
            <a:r>
              <a:rPr lang="en-US" sz="31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Cuidados parentales</a:t>
            </a:r>
          </a:p>
          <a:p>
            <a:pPr algn="ctr">
              <a:lnSpc>
                <a:spcPts val="3217"/>
              </a:lnSpc>
            </a:pPr>
            <a:r>
              <a:rPr lang="en-US" sz="31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frecuentes para proteger</a:t>
            </a:r>
          </a:p>
          <a:p>
            <a:pPr algn="ctr">
              <a:lnSpc>
                <a:spcPts val="3217"/>
              </a:lnSpc>
            </a:pPr>
            <a:r>
              <a:rPr lang="en-US" sz="31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y alimentar.</a:t>
            </a:r>
          </a:p>
        </p:txBody>
      </p:sp>
      <p:sp>
        <p:nvSpPr>
          <p:cNvPr name="Freeform 70" id="70"/>
          <p:cNvSpPr/>
          <p:nvPr/>
        </p:nvSpPr>
        <p:spPr>
          <a:xfrm flipH="false" flipV="false" rot="0">
            <a:off x="10671637" y="4637765"/>
            <a:ext cx="4523413" cy="8376691"/>
          </a:xfrm>
          <a:custGeom>
            <a:avLst/>
            <a:gdLst/>
            <a:ahLst/>
            <a:cxnLst/>
            <a:rect r="r" b="b" t="t" l="l"/>
            <a:pathLst>
              <a:path h="8376691" w="4523413">
                <a:moveTo>
                  <a:pt x="0" y="0"/>
                </a:moveTo>
                <a:lnTo>
                  <a:pt x="4523414" y="0"/>
                </a:lnTo>
                <a:lnTo>
                  <a:pt x="4523414" y="8376690"/>
                </a:lnTo>
                <a:lnTo>
                  <a:pt x="0" y="83766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true" flipV="false" rot="0">
            <a:off x="3113594" y="4637765"/>
            <a:ext cx="4523413" cy="8376691"/>
          </a:xfrm>
          <a:custGeom>
            <a:avLst/>
            <a:gdLst/>
            <a:ahLst/>
            <a:cxnLst/>
            <a:rect r="r" b="b" t="t" l="l"/>
            <a:pathLst>
              <a:path h="8376691" w="4523413">
                <a:moveTo>
                  <a:pt x="4523413" y="0"/>
                </a:moveTo>
                <a:lnTo>
                  <a:pt x="0" y="0"/>
                </a:lnTo>
                <a:lnTo>
                  <a:pt x="0" y="8376690"/>
                </a:lnTo>
                <a:lnTo>
                  <a:pt x="4523413" y="8376690"/>
                </a:lnTo>
                <a:lnTo>
                  <a:pt x="4523413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2839">
            <a:off x="11869060" y="186484"/>
            <a:ext cx="14404898" cy="14080788"/>
          </a:xfrm>
          <a:custGeom>
            <a:avLst/>
            <a:gdLst/>
            <a:ahLst/>
            <a:cxnLst/>
            <a:rect r="r" b="b" t="t" l="l"/>
            <a:pathLst>
              <a:path h="14080788" w="14404898">
                <a:moveTo>
                  <a:pt x="0" y="0"/>
                </a:moveTo>
                <a:lnTo>
                  <a:pt x="14404898" y="0"/>
                </a:lnTo>
                <a:lnTo>
                  <a:pt x="14404898" y="14080788"/>
                </a:lnTo>
                <a:lnTo>
                  <a:pt x="0" y="14080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48654" y="1425157"/>
            <a:ext cx="5328666" cy="8229600"/>
          </a:xfrm>
          <a:custGeom>
            <a:avLst/>
            <a:gdLst/>
            <a:ahLst/>
            <a:cxnLst/>
            <a:rect r="r" b="b" t="t" l="l"/>
            <a:pathLst>
              <a:path h="8229600" w="5328666">
                <a:moveTo>
                  <a:pt x="0" y="0"/>
                </a:moveTo>
                <a:lnTo>
                  <a:pt x="5328666" y="0"/>
                </a:lnTo>
                <a:lnTo>
                  <a:pt x="532866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4847356"/>
            <a:ext cx="10942155" cy="3219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8"/>
              </a:lnSpc>
              <a:spcBef>
                <a:spcPct val="0"/>
              </a:spcBef>
            </a:pPr>
            <a:r>
              <a:rPr lang="en-US" sz="367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Los mamíferos m</a:t>
            </a:r>
            <a:r>
              <a:rPr lang="en-US" sz="367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antienen el equilibrio de los ecosistemas, son fuente de alimento, transporte y compañía para los humanos,</a:t>
            </a:r>
          </a:p>
          <a:p>
            <a:pPr algn="l">
              <a:lnSpc>
                <a:spcPts val="5148"/>
              </a:lnSpc>
              <a:spcBef>
                <a:spcPct val="0"/>
              </a:spcBef>
            </a:pPr>
            <a:r>
              <a:rPr lang="en-US" sz="367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 también son indicadores del estado de salud ambiental.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029330"/>
            <a:ext cx="10942155" cy="2748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74"/>
              </a:lnSpc>
            </a:pPr>
            <a:r>
              <a:rPr lang="en-US" sz="9267">
                <a:solidFill>
                  <a:srgbClr val="FFFFFF"/>
                </a:solidFill>
                <a:latin typeface="Kapsalon"/>
                <a:ea typeface="Kapsalon"/>
                <a:cs typeface="Kapsalon"/>
                <a:sym typeface="Kapsalon"/>
              </a:rPr>
              <a:t>importancia de</a:t>
            </a:r>
          </a:p>
          <a:p>
            <a:pPr algn="l">
              <a:lnSpc>
                <a:spcPts val="5282"/>
              </a:lnSpc>
            </a:pPr>
            <a:r>
              <a:rPr lang="en-US" sz="9267">
                <a:solidFill>
                  <a:srgbClr val="FFFFFF"/>
                </a:solidFill>
                <a:latin typeface="Kapsalon"/>
                <a:ea typeface="Kapsalon"/>
                <a:cs typeface="Kapsalon"/>
                <a:sym typeface="Kapsalon"/>
              </a:rPr>
              <a:t>los mamíferos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438151">
            <a:off x="-6509034" y="-743493"/>
            <a:ext cx="14404898" cy="14080788"/>
          </a:xfrm>
          <a:custGeom>
            <a:avLst/>
            <a:gdLst/>
            <a:ahLst/>
            <a:cxnLst/>
            <a:rect r="r" b="b" t="t" l="l"/>
            <a:pathLst>
              <a:path h="14080788" w="14404898">
                <a:moveTo>
                  <a:pt x="0" y="0"/>
                </a:moveTo>
                <a:lnTo>
                  <a:pt x="14404897" y="0"/>
                </a:lnTo>
                <a:lnTo>
                  <a:pt x="14404897" y="14080788"/>
                </a:lnTo>
                <a:lnTo>
                  <a:pt x="0" y="14080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3149079">
            <a:off x="-2310308" y="2844787"/>
            <a:ext cx="10469892" cy="6687643"/>
          </a:xfrm>
          <a:custGeom>
            <a:avLst/>
            <a:gdLst/>
            <a:ahLst/>
            <a:cxnLst/>
            <a:rect r="r" b="b" t="t" l="l"/>
            <a:pathLst>
              <a:path h="6687643" w="10469892">
                <a:moveTo>
                  <a:pt x="10469892" y="0"/>
                </a:moveTo>
                <a:lnTo>
                  <a:pt x="0" y="0"/>
                </a:lnTo>
                <a:lnTo>
                  <a:pt x="0" y="6687643"/>
                </a:lnTo>
                <a:lnTo>
                  <a:pt x="10469892" y="6687643"/>
                </a:lnTo>
                <a:lnTo>
                  <a:pt x="10469892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256139" y="2429949"/>
            <a:ext cx="11003161" cy="2040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506"/>
              </a:lnSpc>
            </a:pPr>
            <a:r>
              <a:rPr lang="en-US" sz="9267">
                <a:solidFill>
                  <a:srgbClr val="C47170"/>
                </a:solidFill>
                <a:latin typeface="Kapsalon"/>
                <a:ea typeface="Kapsalon"/>
                <a:cs typeface="Kapsalon"/>
                <a:sym typeface="Kapsalon"/>
              </a:rPr>
              <a:t>amenazas para</a:t>
            </a:r>
          </a:p>
          <a:p>
            <a:pPr algn="r">
              <a:lnSpc>
                <a:spcPts val="7506"/>
              </a:lnSpc>
            </a:pPr>
            <a:r>
              <a:rPr lang="en-US" sz="9267">
                <a:solidFill>
                  <a:srgbClr val="C47170"/>
                </a:solidFill>
                <a:latin typeface="Kapsalon"/>
                <a:ea typeface="Kapsalon"/>
                <a:cs typeface="Kapsalon"/>
                <a:sym typeface="Kapsalon"/>
              </a:rPr>
              <a:t>los mamíferos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498233" y="4619649"/>
            <a:ext cx="8761067" cy="4041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588"/>
              </a:lnSpc>
            </a:pPr>
            <a:r>
              <a:rPr lang="en-US" sz="3277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Los mamíferos están sufriendo la pérdida de sus hábitat por efecto de la deforestación y la urbanización. Otra amenaza es la caza y la pesca excesivas.</a:t>
            </a:r>
          </a:p>
          <a:p>
            <a:pPr algn="r">
              <a:lnSpc>
                <a:spcPts val="4588"/>
              </a:lnSpc>
              <a:spcBef>
                <a:spcPct val="0"/>
              </a:spcBef>
            </a:pPr>
            <a:r>
              <a:rPr lang="en-US" sz="3277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Por último, el c</a:t>
            </a:r>
            <a:r>
              <a:rPr lang="en-US" sz="3277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ambio climático y la contaminación ponen en estado muy serio la conservación de estas especies.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572264">
            <a:off x="-4757888" y="5613418"/>
            <a:ext cx="27353828" cy="26738367"/>
          </a:xfrm>
          <a:custGeom>
            <a:avLst/>
            <a:gdLst/>
            <a:ahLst/>
            <a:cxnLst/>
            <a:rect r="r" b="b" t="t" l="l"/>
            <a:pathLst>
              <a:path h="26738367" w="27353828">
                <a:moveTo>
                  <a:pt x="0" y="0"/>
                </a:moveTo>
                <a:lnTo>
                  <a:pt x="27353827" y="0"/>
                </a:lnTo>
                <a:lnTo>
                  <a:pt x="27353827" y="26738367"/>
                </a:lnTo>
                <a:lnTo>
                  <a:pt x="0" y="267383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17953"/>
            <a:ext cx="16230600" cy="2700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792"/>
              </a:lnSpc>
            </a:pPr>
            <a:r>
              <a:rPr lang="en-US" sz="15565">
                <a:solidFill>
                  <a:srgbClr val="FFFFFF"/>
                </a:solidFill>
                <a:latin typeface="Kapsalon"/>
                <a:ea typeface="Kapsalon"/>
                <a:cs typeface="Kapsalon"/>
                <a:sym typeface="Kapsalon"/>
              </a:rPr>
              <a:t>curiosidades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786779" y="3518204"/>
            <a:ext cx="3729015" cy="3646432"/>
            <a:chOff x="0" y="0"/>
            <a:chExt cx="1841848" cy="18010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564"/>
              <a:ext cx="1842172" cy="1799083"/>
            </a:xfrm>
            <a:custGeom>
              <a:avLst/>
              <a:gdLst/>
              <a:ahLst/>
              <a:cxnLst/>
              <a:rect r="r" b="b" t="t" l="l"/>
              <a:pathLst>
                <a:path h="1799083" w="1842172">
                  <a:moveTo>
                    <a:pt x="1831688" y="27234"/>
                  </a:moveTo>
                  <a:cubicBezTo>
                    <a:pt x="1822798" y="23424"/>
                    <a:pt x="1813908" y="20884"/>
                    <a:pt x="1805018" y="20884"/>
                  </a:cubicBezTo>
                  <a:cubicBezTo>
                    <a:pt x="1778348" y="19614"/>
                    <a:pt x="1750912" y="19614"/>
                    <a:pt x="1721898" y="17074"/>
                  </a:cubicBezTo>
                  <a:cubicBezTo>
                    <a:pt x="1655580" y="11994"/>
                    <a:pt x="1590643" y="5644"/>
                    <a:pt x="1524325" y="3104"/>
                  </a:cubicBezTo>
                  <a:cubicBezTo>
                    <a:pt x="1470442" y="564"/>
                    <a:pt x="1417940" y="3104"/>
                    <a:pt x="1364057" y="1834"/>
                  </a:cubicBezTo>
                  <a:cubicBezTo>
                    <a:pt x="1340569" y="1834"/>
                    <a:pt x="1317082" y="-706"/>
                    <a:pt x="1293594" y="1834"/>
                  </a:cubicBezTo>
                  <a:cubicBezTo>
                    <a:pt x="1236948" y="9454"/>
                    <a:pt x="1180301" y="10724"/>
                    <a:pt x="1122273" y="8184"/>
                  </a:cubicBezTo>
                  <a:cubicBezTo>
                    <a:pt x="1093259" y="6914"/>
                    <a:pt x="1064245" y="6914"/>
                    <a:pt x="1035231" y="6914"/>
                  </a:cubicBezTo>
                  <a:cubicBezTo>
                    <a:pt x="982729" y="6914"/>
                    <a:pt x="930227" y="6914"/>
                    <a:pt x="877726" y="5644"/>
                  </a:cubicBezTo>
                  <a:cubicBezTo>
                    <a:pt x="822461" y="4374"/>
                    <a:pt x="278101" y="1834"/>
                    <a:pt x="224218" y="564"/>
                  </a:cubicBezTo>
                  <a:cubicBezTo>
                    <a:pt x="180006" y="-706"/>
                    <a:pt x="137175" y="564"/>
                    <a:pt x="92963" y="564"/>
                  </a:cubicBezTo>
                  <a:cubicBezTo>
                    <a:pt x="62568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120434"/>
                    <a:pt x="16510" y="197026"/>
                    <a:pt x="17780" y="272273"/>
                  </a:cubicBezTo>
                  <a:cubicBezTo>
                    <a:pt x="19050" y="348865"/>
                    <a:pt x="17780" y="425456"/>
                    <a:pt x="16510" y="503391"/>
                  </a:cubicBezTo>
                  <a:cubicBezTo>
                    <a:pt x="15240" y="582670"/>
                    <a:pt x="2540" y="1414425"/>
                    <a:pt x="2540" y="1493703"/>
                  </a:cubicBezTo>
                  <a:cubicBezTo>
                    <a:pt x="2540" y="1571638"/>
                    <a:pt x="1270" y="1649574"/>
                    <a:pt x="0" y="1727509"/>
                  </a:cubicBezTo>
                  <a:cubicBezTo>
                    <a:pt x="0" y="1744472"/>
                    <a:pt x="3810" y="1754632"/>
                    <a:pt x="15240" y="1759712"/>
                  </a:cubicBezTo>
                  <a:cubicBezTo>
                    <a:pt x="22860" y="1763522"/>
                    <a:pt x="31750" y="1766062"/>
                    <a:pt x="40640" y="1767332"/>
                  </a:cubicBezTo>
                  <a:cubicBezTo>
                    <a:pt x="91582" y="1772412"/>
                    <a:pt x="144083" y="1776222"/>
                    <a:pt x="196585" y="1781302"/>
                  </a:cubicBezTo>
                  <a:cubicBezTo>
                    <a:pt x="225599" y="1783842"/>
                    <a:pt x="254613" y="1788922"/>
                    <a:pt x="283627" y="1790192"/>
                  </a:cubicBezTo>
                  <a:cubicBezTo>
                    <a:pt x="331984" y="1792732"/>
                    <a:pt x="870817" y="1794002"/>
                    <a:pt x="919174" y="1795272"/>
                  </a:cubicBezTo>
                  <a:cubicBezTo>
                    <a:pt x="926082" y="1795272"/>
                    <a:pt x="932991" y="1795272"/>
                    <a:pt x="939899" y="1795272"/>
                  </a:cubicBezTo>
                  <a:cubicBezTo>
                    <a:pt x="973058" y="1795272"/>
                    <a:pt x="1007598" y="1794002"/>
                    <a:pt x="1040757" y="1794002"/>
                  </a:cubicBezTo>
                  <a:cubicBezTo>
                    <a:pt x="1079443" y="1794002"/>
                    <a:pt x="1116746" y="1795272"/>
                    <a:pt x="1155432" y="1795272"/>
                  </a:cubicBezTo>
                  <a:cubicBezTo>
                    <a:pt x="1212078" y="1795272"/>
                    <a:pt x="1270107" y="1795272"/>
                    <a:pt x="1326753" y="1795272"/>
                  </a:cubicBezTo>
                  <a:cubicBezTo>
                    <a:pt x="1379255" y="1795272"/>
                    <a:pt x="1431757" y="1796542"/>
                    <a:pt x="1484258" y="1797812"/>
                  </a:cubicBezTo>
                  <a:cubicBezTo>
                    <a:pt x="1507746" y="1797812"/>
                    <a:pt x="1532615" y="1799082"/>
                    <a:pt x="1556103" y="1799082"/>
                  </a:cubicBezTo>
                  <a:cubicBezTo>
                    <a:pt x="1632092" y="1797812"/>
                    <a:pt x="1706700" y="1791462"/>
                    <a:pt x="1782158" y="1791462"/>
                  </a:cubicBezTo>
                  <a:cubicBezTo>
                    <a:pt x="1785968" y="1791462"/>
                    <a:pt x="1791048" y="1788922"/>
                    <a:pt x="1794858" y="1786382"/>
                  </a:cubicBezTo>
                  <a:cubicBezTo>
                    <a:pt x="1799938" y="1782572"/>
                    <a:pt x="1802478" y="1776222"/>
                    <a:pt x="1805018" y="1773682"/>
                  </a:cubicBezTo>
                  <a:cubicBezTo>
                    <a:pt x="1806288" y="1718103"/>
                    <a:pt x="1807558" y="1661667"/>
                    <a:pt x="1808828" y="1605231"/>
                  </a:cubicBezTo>
                  <a:cubicBezTo>
                    <a:pt x="1810098" y="1517890"/>
                    <a:pt x="1820258" y="679417"/>
                    <a:pt x="1821528" y="592076"/>
                  </a:cubicBezTo>
                  <a:cubicBezTo>
                    <a:pt x="1821528" y="539671"/>
                    <a:pt x="1822798" y="487266"/>
                    <a:pt x="1824068" y="434862"/>
                  </a:cubicBezTo>
                  <a:cubicBezTo>
                    <a:pt x="1825338" y="378426"/>
                    <a:pt x="1826608" y="321990"/>
                    <a:pt x="1829148" y="265555"/>
                  </a:cubicBezTo>
                  <a:cubicBezTo>
                    <a:pt x="1830418" y="231962"/>
                    <a:pt x="1830418" y="197026"/>
                    <a:pt x="1835498" y="163433"/>
                  </a:cubicBezTo>
                  <a:cubicBezTo>
                    <a:pt x="1840578" y="123122"/>
                    <a:pt x="1843118" y="84154"/>
                    <a:pt x="1841848" y="43744"/>
                  </a:cubicBezTo>
                  <a:cubicBezTo>
                    <a:pt x="1841848" y="37394"/>
                    <a:pt x="1838038" y="29774"/>
                    <a:pt x="1831688" y="27234"/>
                  </a:cubicBezTo>
                  <a:close/>
                </a:path>
              </a:pathLst>
            </a:custGeom>
            <a:solidFill>
              <a:srgbClr val="FDE9C9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057783" y="3835357"/>
            <a:ext cx="3129859" cy="135658"/>
            <a:chOff x="0" y="0"/>
            <a:chExt cx="4173145" cy="180877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320813" cy="180877"/>
              <a:chOff x="0" y="0"/>
              <a:chExt cx="119614" cy="67439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770466" y="0"/>
              <a:ext cx="320813" cy="180877"/>
              <a:chOff x="0" y="0"/>
              <a:chExt cx="119614" cy="67439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1540933" y="0"/>
              <a:ext cx="320813" cy="180877"/>
              <a:chOff x="0" y="0"/>
              <a:chExt cx="119614" cy="67439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2311399" y="0"/>
              <a:ext cx="320813" cy="180877"/>
              <a:chOff x="0" y="0"/>
              <a:chExt cx="119614" cy="67439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19" id="19"/>
            <p:cNvGrpSpPr/>
            <p:nvPr/>
          </p:nvGrpSpPr>
          <p:grpSpPr>
            <a:xfrm rot="0">
              <a:off x="3081866" y="0"/>
              <a:ext cx="320813" cy="180877"/>
              <a:chOff x="0" y="0"/>
              <a:chExt cx="119614" cy="67439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3852332" y="0"/>
              <a:ext cx="320813" cy="180877"/>
              <a:chOff x="0" y="0"/>
              <a:chExt cx="119614" cy="67439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</p:grpSp>
      <p:grpSp>
        <p:nvGrpSpPr>
          <p:cNvPr name="Group 25" id="25"/>
          <p:cNvGrpSpPr/>
          <p:nvPr/>
        </p:nvGrpSpPr>
        <p:grpSpPr>
          <a:xfrm rot="0">
            <a:off x="7281065" y="3518204"/>
            <a:ext cx="3729015" cy="3646432"/>
            <a:chOff x="0" y="0"/>
            <a:chExt cx="1841848" cy="180105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-564"/>
              <a:ext cx="1842172" cy="1799083"/>
            </a:xfrm>
            <a:custGeom>
              <a:avLst/>
              <a:gdLst/>
              <a:ahLst/>
              <a:cxnLst/>
              <a:rect r="r" b="b" t="t" l="l"/>
              <a:pathLst>
                <a:path h="1799083" w="1842172">
                  <a:moveTo>
                    <a:pt x="1831688" y="27234"/>
                  </a:moveTo>
                  <a:cubicBezTo>
                    <a:pt x="1822798" y="23424"/>
                    <a:pt x="1813908" y="20884"/>
                    <a:pt x="1805018" y="20884"/>
                  </a:cubicBezTo>
                  <a:cubicBezTo>
                    <a:pt x="1778348" y="19614"/>
                    <a:pt x="1750912" y="19614"/>
                    <a:pt x="1721898" y="17074"/>
                  </a:cubicBezTo>
                  <a:cubicBezTo>
                    <a:pt x="1655580" y="11994"/>
                    <a:pt x="1590643" y="5644"/>
                    <a:pt x="1524325" y="3104"/>
                  </a:cubicBezTo>
                  <a:cubicBezTo>
                    <a:pt x="1470442" y="564"/>
                    <a:pt x="1417940" y="3104"/>
                    <a:pt x="1364057" y="1834"/>
                  </a:cubicBezTo>
                  <a:cubicBezTo>
                    <a:pt x="1340569" y="1834"/>
                    <a:pt x="1317082" y="-706"/>
                    <a:pt x="1293594" y="1834"/>
                  </a:cubicBezTo>
                  <a:cubicBezTo>
                    <a:pt x="1236948" y="9454"/>
                    <a:pt x="1180301" y="10724"/>
                    <a:pt x="1122273" y="8184"/>
                  </a:cubicBezTo>
                  <a:cubicBezTo>
                    <a:pt x="1093259" y="6914"/>
                    <a:pt x="1064245" y="6914"/>
                    <a:pt x="1035231" y="6914"/>
                  </a:cubicBezTo>
                  <a:cubicBezTo>
                    <a:pt x="982729" y="6914"/>
                    <a:pt x="930227" y="6914"/>
                    <a:pt x="877726" y="5644"/>
                  </a:cubicBezTo>
                  <a:cubicBezTo>
                    <a:pt x="822461" y="4374"/>
                    <a:pt x="278101" y="1834"/>
                    <a:pt x="224218" y="564"/>
                  </a:cubicBezTo>
                  <a:cubicBezTo>
                    <a:pt x="180006" y="-706"/>
                    <a:pt x="137175" y="564"/>
                    <a:pt x="92963" y="564"/>
                  </a:cubicBezTo>
                  <a:cubicBezTo>
                    <a:pt x="62568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120434"/>
                    <a:pt x="16510" y="197026"/>
                    <a:pt x="17780" y="272273"/>
                  </a:cubicBezTo>
                  <a:cubicBezTo>
                    <a:pt x="19050" y="348865"/>
                    <a:pt x="17780" y="425456"/>
                    <a:pt x="16510" y="503391"/>
                  </a:cubicBezTo>
                  <a:cubicBezTo>
                    <a:pt x="15240" y="582670"/>
                    <a:pt x="2540" y="1414425"/>
                    <a:pt x="2540" y="1493703"/>
                  </a:cubicBezTo>
                  <a:cubicBezTo>
                    <a:pt x="2540" y="1571638"/>
                    <a:pt x="1270" y="1649574"/>
                    <a:pt x="0" y="1727509"/>
                  </a:cubicBezTo>
                  <a:cubicBezTo>
                    <a:pt x="0" y="1744472"/>
                    <a:pt x="3810" y="1754632"/>
                    <a:pt x="15240" y="1759712"/>
                  </a:cubicBezTo>
                  <a:cubicBezTo>
                    <a:pt x="22860" y="1763522"/>
                    <a:pt x="31750" y="1766062"/>
                    <a:pt x="40640" y="1767332"/>
                  </a:cubicBezTo>
                  <a:cubicBezTo>
                    <a:pt x="91582" y="1772412"/>
                    <a:pt x="144083" y="1776222"/>
                    <a:pt x="196585" y="1781302"/>
                  </a:cubicBezTo>
                  <a:cubicBezTo>
                    <a:pt x="225599" y="1783842"/>
                    <a:pt x="254613" y="1788922"/>
                    <a:pt x="283627" y="1790192"/>
                  </a:cubicBezTo>
                  <a:cubicBezTo>
                    <a:pt x="331984" y="1792732"/>
                    <a:pt x="870817" y="1794002"/>
                    <a:pt x="919174" y="1795272"/>
                  </a:cubicBezTo>
                  <a:cubicBezTo>
                    <a:pt x="926082" y="1795272"/>
                    <a:pt x="932991" y="1795272"/>
                    <a:pt x="939899" y="1795272"/>
                  </a:cubicBezTo>
                  <a:cubicBezTo>
                    <a:pt x="973058" y="1795272"/>
                    <a:pt x="1007598" y="1794002"/>
                    <a:pt x="1040757" y="1794002"/>
                  </a:cubicBezTo>
                  <a:cubicBezTo>
                    <a:pt x="1079443" y="1794002"/>
                    <a:pt x="1116746" y="1795272"/>
                    <a:pt x="1155432" y="1795272"/>
                  </a:cubicBezTo>
                  <a:cubicBezTo>
                    <a:pt x="1212078" y="1795272"/>
                    <a:pt x="1270107" y="1795272"/>
                    <a:pt x="1326753" y="1795272"/>
                  </a:cubicBezTo>
                  <a:cubicBezTo>
                    <a:pt x="1379255" y="1795272"/>
                    <a:pt x="1431757" y="1796542"/>
                    <a:pt x="1484258" y="1797812"/>
                  </a:cubicBezTo>
                  <a:cubicBezTo>
                    <a:pt x="1507746" y="1797812"/>
                    <a:pt x="1532615" y="1799082"/>
                    <a:pt x="1556103" y="1799082"/>
                  </a:cubicBezTo>
                  <a:cubicBezTo>
                    <a:pt x="1632092" y="1797812"/>
                    <a:pt x="1706700" y="1791462"/>
                    <a:pt x="1782158" y="1791462"/>
                  </a:cubicBezTo>
                  <a:cubicBezTo>
                    <a:pt x="1785968" y="1791462"/>
                    <a:pt x="1791048" y="1788922"/>
                    <a:pt x="1794858" y="1786382"/>
                  </a:cubicBezTo>
                  <a:cubicBezTo>
                    <a:pt x="1799938" y="1782572"/>
                    <a:pt x="1802478" y="1776222"/>
                    <a:pt x="1805018" y="1773682"/>
                  </a:cubicBezTo>
                  <a:cubicBezTo>
                    <a:pt x="1806288" y="1718103"/>
                    <a:pt x="1807558" y="1661667"/>
                    <a:pt x="1808828" y="1605231"/>
                  </a:cubicBezTo>
                  <a:cubicBezTo>
                    <a:pt x="1810098" y="1517890"/>
                    <a:pt x="1820258" y="679417"/>
                    <a:pt x="1821528" y="592076"/>
                  </a:cubicBezTo>
                  <a:cubicBezTo>
                    <a:pt x="1821528" y="539671"/>
                    <a:pt x="1822798" y="487266"/>
                    <a:pt x="1824068" y="434862"/>
                  </a:cubicBezTo>
                  <a:cubicBezTo>
                    <a:pt x="1825338" y="378426"/>
                    <a:pt x="1826608" y="321990"/>
                    <a:pt x="1829148" y="265555"/>
                  </a:cubicBezTo>
                  <a:cubicBezTo>
                    <a:pt x="1830418" y="231962"/>
                    <a:pt x="1830418" y="197026"/>
                    <a:pt x="1835498" y="163433"/>
                  </a:cubicBezTo>
                  <a:cubicBezTo>
                    <a:pt x="1840578" y="123122"/>
                    <a:pt x="1843118" y="84154"/>
                    <a:pt x="1841848" y="43744"/>
                  </a:cubicBezTo>
                  <a:cubicBezTo>
                    <a:pt x="1841848" y="37394"/>
                    <a:pt x="1838038" y="29774"/>
                    <a:pt x="1831688" y="27234"/>
                  </a:cubicBezTo>
                  <a:close/>
                </a:path>
              </a:pathLst>
            </a:custGeom>
            <a:solidFill>
              <a:srgbClr val="FDE9C9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7580643" y="3835357"/>
            <a:ext cx="3129859" cy="135658"/>
            <a:chOff x="0" y="0"/>
            <a:chExt cx="4173145" cy="180877"/>
          </a:xfrm>
        </p:grpSpPr>
        <p:grpSp>
          <p:nvGrpSpPr>
            <p:cNvPr name="Group 28" id="28"/>
            <p:cNvGrpSpPr/>
            <p:nvPr/>
          </p:nvGrpSpPr>
          <p:grpSpPr>
            <a:xfrm rot="0">
              <a:off x="0" y="0"/>
              <a:ext cx="320813" cy="180877"/>
              <a:chOff x="0" y="0"/>
              <a:chExt cx="119614" cy="67439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31" id="31"/>
            <p:cNvGrpSpPr/>
            <p:nvPr/>
          </p:nvGrpSpPr>
          <p:grpSpPr>
            <a:xfrm rot="0">
              <a:off x="770466" y="0"/>
              <a:ext cx="320813" cy="180877"/>
              <a:chOff x="0" y="0"/>
              <a:chExt cx="119614" cy="67439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34" id="34"/>
            <p:cNvGrpSpPr/>
            <p:nvPr/>
          </p:nvGrpSpPr>
          <p:grpSpPr>
            <a:xfrm rot="0">
              <a:off x="1540933" y="0"/>
              <a:ext cx="320813" cy="180877"/>
              <a:chOff x="0" y="0"/>
              <a:chExt cx="119614" cy="67439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37" id="37"/>
            <p:cNvGrpSpPr/>
            <p:nvPr/>
          </p:nvGrpSpPr>
          <p:grpSpPr>
            <a:xfrm rot="0">
              <a:off x="2311399" y="0"/>
              <a:ext cx="320813" cy="180877"/>
              <a:chOff x="0" y="0"/>
              <a:chExt cx="119614" cy="67439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40" id="40"/>
            <p:cNvGrpSpPr/>
            <p:nvPr/>
          </p:nvGrpSpPr>
          <p:grpSpPr>
            <a:xfrm rot="0">
              <a:off x="3081866" y="0"/>
              <a:ext cx="320813" cy="180877"/>
              <a:chOff x="0" y="0"/>
              <a:chExt cx="119614" cy="67439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43" id="43"/>
            <p:cNvGrpSpPr/>
            <p:nvPr/>
          </p:nvGrpSpPr>
          <p:grpSpPr>
            <a:xfrm rot="0">
              <a:off x="3852332" y="0"/>
              <a:ext cx="320813" cy="180877"/>
              <a:chOff x="0" y="0"/>
              <a:chExt cx="119614" cy="67439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</p:grpSp>
      <p:grpSp>
        <p:nvGrpSpPr>
          <p:cNvPr name="Group 46" id="46"/>
          <p:cNvGrpSpPr/>
          <p:nvPr/>
        </p:nvGrpSpPr>
        <p:grpSpPr>
          <a:xfrm rot="0">
            <a:off x="12772205" y="3518204"/>
            <a:ext cx="3729015" cy="3646432"/>
            <a:chOff x="0" y="0"/>
            <a:chExt cx="1841848" cy="1801058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-564"/>
              <a:ext cx="1842172" cy="1799083"/>
            </a:xfrm>
            <a:custGeom>
              <a:avLst/>
              <a:gdLst/>
              <a:ahLst/>
              <a:cxnLst/>
              <a:rect r="r" b="b" t="t" l="l"/>
              <a:pathLst>
                <a:path h="1799083" w="1842172">
                  <a:moveTo>
                    <a:pt x="1831688" y="27234"/>
                  </a:moveTo>
                  <a:cubicBezTo>
                    <a:pt x="1822798" y="23424"/>
                    <a:pt x="1813908" y="20884"/>
                    <a:pt x="1805018" y="20884"/>
                  </a:cubicBezTo>
                  <a:cubicBezTo>
                    <a:pt x="1778348" y="19614"/>
                    <a:pt x="1750912" y="19614"/>
                    <a:pt x="1721898" y="17074"/>
                  </a:cubicBezTo>
                  <a:cubicBezTo>
                    <a:pt x="1655580" y="11994"/>
                    <a:pt x="1590643" y="5644"/>
                    <a:pt x="1524325" y="3104"/>
                  </a:cubicBezTo>
                  <a:cubicBezTo>
                    <a:pt x="1470442" y="564"/>
                    <a:pt x="1417940" y="3104"/>
                    <a:pt x="1364057" y="1834"/>
                  </a:cubicBezTo>
                  <a:cubicBezTo>
                    <a:pt x="1340569" y="1834"/>
                    <a:pt x="1317082" y="-706"/>
                    <a:pt x="1293594" y="1834"/>
                  </a:cubicBezTo>
                  <a:cubicBezTo>
                    <a:pt x="1236948" y="9454"/>
                    <a:pt x="1180301" y="10724"/>
                    <a:pt x="1122273" y="8184"/>
                  </a:cubicBezTo>
                  <a:cubicBezTo>
                    <a:pt x="1093259" y="6914"/>
                    <a:pt x="1064245" y="6914"/>
                    <a:pt x="1035231" y="6914"/>
                  </a:cubicBezTo>
                  <a:cubicBezTo>
                    <a:pt x="982729" y="6914"/>
                    <a:pt x="930227" y="6914"/>
                    <a:pt x="877726" y="5644"/>
                  </a:cubicBezTo>
                  <a:cubicBezTo>
                    <a:pt x="822461" y="4374"/>
                    <a:pt x="278101" y="1834"/>
                    <a:pt x="224218" y="564"/>
                  </a:cubicBezTo>
                  <a:cubicBezTo>
                    <a:pt x="180006" y="-706"/>
                    <a:pt x="137175" y="564"/>
                    <a:pt x="92963" y="564"/>
                  </a:cubicBezTo>
                  <a:cubicBezTo>
                    <a:pt x="62568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120434"/>
                    <a:pt x="16510" y="197026"/>
                    <a:pt x="17780" y="272273"/>
                  </a:cubicBezTo>
                  <a:cubicBezTo>
                    <a:pt x="19050" y="348865"/>
                    <a:pt x="17780" y="425456"/>
                    <a:pt x="16510" y="503391"/>
                  </a:cubicBezTo>
                  <a:cubicBezTo>
                    <a:pt x="15240" y="582670"/>
                    <a:pt x="2540" y="1414425"/>
                    <a:pt x="2540" y="1493703"/>
                  </a:cubicBezTo>
                  <a:cubicBezTo>
                    <a:pt x="2540" y="1571638"/>
                    <a:pt x="1270" y="1649574"/>
                    <a:pt x="0" y="1727509"/>
                  </a:cubicBezTo>
                  <a:cubicBezTo>
                    <a:pt x="0" y="1744472"/>
                    <a:pt x="3810" y="1754632"/>
                    <a:pt x="15240" y="1759712"/>
                  </a:cubicBezTo>
                  <a:cubicBezTo>
                    <a:pt x="22860" y="1763522"/>
                    <a:pt x="31750" y="1766062"/>
                    <a:pt x="40640" y="1767332"/>
                  </a:cubicBezTo>
                  <a:cubicBezTo>
                    <a:pt x="91582" y="1772412"/>
                    <a:pt x="144083" y="1776222"/>
                    <a:pt x="196585" y="1781302"/>
                  </a:cubicBezTo>
                  <a:cubicBezTo>
                    <a:pt x="225599" y="1783842"/>
                    <a:pt x="254613" y="1788922"/>
                    <a:pt x="283627" y="1790192"/>
                  </a:cubicBezTo>
                  <a:cubicBezTo>
                    <a:pt x="331984" y="1792732"/>
                    <a:pt x="870817" y="1794002"/>
                    <a:pt x="919174" y="1795272"/>
                  </a:cubicBezTo>
                  <a:cubicBezTo>
                    <a:pt x="926082" y="1795272"/>
                    <a:pt x="932991" y="1795272"/>
                    <a:pt x="939899" y="1795272"/>
                  </a:cubicBezTo>
                  <a:cubicBezTo>
                    <a:pt x="973058" y="1795272"/>
                    <a:pt x="1007598" y="1794002"/>
                    <a:pt x="1040757" y="1794002"/>
                  </a:cubicBezTo>
                  <a:cubicBezTo>
                    <a:pt x="1079443" y="1794002"/>
                    <a:pt x="1116746" y="1795272"/>
                    <a:pt x="1155432" y="1795272"/>
                  </a:cubicBezTo>
                  <a:cubicBezTo>
                    <a:pt x="1212078" y="1795272"/>
                    <a:pt x="1270107" y="1795272"/>
                    <a:pt x="1326753" y="1795272"/>
                  </a:cubicBezTo>
                  <a:cubicBezTo>
                    <a:pt x="1379255" y="1795272"/>
                    <a:pt x="1431757" y="1796542"/>
                    <a:pt x="1484258" y="1797812"/>
                  </a:cubicBezTo>
                  <a:cubicBezTo>
                    <a:pt x="1507746" y="1797812"/>
                    <a:pt x="1532615" y="1799082"/>
                    <a:pt x="1556103" y="1799082"/>
                  </a:cubicBezTo>
                  <a:cubicBezTo>
                    <a:pt x="1632092" y="1797812"/>
                    <a:pt x="1706700" y="1791462"/>
                    <a:pt x="1782158" y="1791462"/>
                  </a:cubicBezTo>
                  <a:cubicBezTo>
                    <a:pt x="1785968" y="1791462"/>
                    <a:pt x="1791048" y="1788922"/>
                    <a:pt x="1794858" y="1786382"/>
                  </a:cubicBezTo>
                  <a:cubicBezTo>
                    <a:pt x="1799938" y="1782572"/>
                    <a:pt x="1802478" y="1776222"/>
                    <a:pt x="1805018" y="1773682"/>
                  </a:cubicBezTo>
                  <a:cubicBezTo>
                    <a:pt x="1806288" y="1718103"/>
                    <a:pt x="1807558" y="1661667"/>
                    <a:pt x="1808828" y="1605231"/>
                  </a:cubicBezTo>
                  <a:cubicBezTo>
                    <a:pt x="1810098" y="1517890"/>
                    <a:pt x="1820258" y="679417"/>
                    <a:pt x="1821528" y="592076"/>
                  </a:cubicBezTo>
                  <a:cubicBezTo>
                    <a:pt x="1821528" y="539671"/>
                    <a:pt x="1822798" y="487266"/>
                    <a:pt x="1824068" y="434862"/>
                  </a:cubicBezTo>
                  <a:cubicBezTo>
                    <a:pt x="1825338" y="378426"/>
                    <a:pt x="1826608" y="321990"/>
                    <a:pt x="1829148" y="265555"/>
                  </a:cubicBezTo>
                  <a:cubicBezTo>
                    <a:pt x="1830418" y="231962"/>
                    <a:pt x="1830418" y="197026"/>
                    <a:pt x="1835498" y="163433"/>
                  </a:cubicBezTo>
                  <a:cubicBezTo>
                    <a:pt x="1840578" y="123122"/>
                    <a:pt x="1843118" y="84154"/>
                    <a:pt x="1841848" y="43744"/>
                  </a:cubicBezTo>
                  <a:cubicBezTo>
                    <a:pt x="1841848" y="37394"/>
                    <a:pt x="1838038" y="29774"/>
                    <a:pt x="1831688" y="27234"/>
                  </a:cubicBezTo>
                  <a:close/>
                </a:path>
              </a:pathLst>
            </a:custGeom>
            <a:solidFill>
              <a:srgbClr val="FDE9C9"/>
            </a:solidFill>
          </p:spPr>
        </p:sp>
      </p:grpSp>
      <p:grpSp>
        <p:nvGrpSpPr>
          <p:cNvPr name="Group 48" id="48"/>
          <p:cNvGrpSpPr/>
          <p:nvPr/>
        </p:nvGrpSpPr>
        <p:grpSpPr>
          <a:xfrm rot="0">
            <a:off x="13071784" y="3835357"/>
            <a:ext cx="3129859" cy="135658"/>
            <a:chOff x="0" y="0"/>
            <a:chExt cx="4173145" cy="180877"/>
          </a:xfrm>
        </p:grpSpPr>
        <p:grpSp>
          <p:nvGrpSpPr>
            <p:cNvPr name="Group 49" id="49"/>
            <p:cNvGrpSpPr/>
            <p:nvPr/>
          </p:nvGrpSpPr>
          <p:grpSpPr>
            <a:xfrm rot="0">
              <a:off x="0" y="0"/>
              <a:ext cx="320813" cy="180877"/>
              <a:chOff x="0" y="0"/>
              <a:chExt cx="119614" cy="67439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52" id="52"/>
            <p:cNvGrpSpPr/>
            <p:nvPr/>
          </p:nvGrpSpPr>
          <p:grpSpPr>
            <a:xfrm rot="0">
              <a:off x="770466" y="0"/>
              <a:ext cx="320813" cy="180877"/>
              <a:chOff x="0" y="0"/>
              <a:chExt cx="119614" cy="67439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55" id="55"/>
            <p:cNvGrpSpPr/>
            <p:nvPr/>
          </p:nvGrpSpPr>
          <p:grpSpPr>
            <a:xfrm rot="0">
              <a:off x="1540933" y="0"/>
              <a:ext cx="320813" cy="180877"/>
              <a:chOff x="0" y="0"/>
              <a:chExt cx="119614" cy="67439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57" id="57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58" id="58"/>
            <p:cNvGrpSpPr/>
            <p:nvPr/>
          </p:nvGrpSpPr>
          <p:grpSpPr>
            <a:xfrm rot="0">
              <a:off x="2311399" y="0"/>
              <a:ext cx="320813" cy="180877"/>
              <a:chOff x="0" y="0"/>
              <a:chExt cx="119614" cy="67439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61" id="61"/>
            <p:cNvGrpSpPr/>
            <p:nvPr/>
          </p:nvGrpSpPr>
          <p:grpSpPr>
            <a:xfrm rot="0">
              <a:off x="3081866" y="0"/>
              <a:ext cx="320813" cy="180877"/>
              <a:chOff x="0" y="0"/>
              <a:chExt cx="119614" cy="6743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3852332" y="0"/>
              <a:ext cx="320813" cy="180877"/>
              <a:chOff x="0" y="0"/>
              <a:chExt cx="119614" cy="6743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119614" cy="67439"/>
              </a:xfrm>
              <a:custGeom>
                <a:avLst/>
                <a:gdLst/>
                <a:ahLst/>
                <a:cxnLst/>
                <a:rect r="r" b="b" t="t" l="l"/>
                <a:pathLst>
                  <a:path h="67439" w="119614">
                    <a:moveTo>
                      <a:pt x="33720" y="0"/>
                    </a:moveTo>
                    <a:lnTo>
                      <a:pt x="85894" y="0"/>
                    </a:lnTo>
                    <a:cubicBezTo>
                      <a:pt x="94837" y="0"/>
                      <a:pt x="103414" y="3553"/>
                      <a:pt x="109737" y="9876"/>
                    </a:cubicBezTo>
                    <a:cubicBezTo>
                      <a:pt x="116061" y="16200"/>
                      <a:pt x="119614" y="24777"/>
                      <a:pt x="119614" y="33720"/>
                    </a:cubicBezTo>
                    <a:lnTo>
                      <a:pt x="119614" y="33720"/>
                    </a:lnTo>
                    <a:cubicBezTo>
                      <a:pt x="119614" y="52342"/>
                      <a:pt x="104517" y="67439"/>
                      <a:pt x="85894" y="67439"/>
                    </a:cubicBezTo>
                    <a:lnTo>
                      <a:pt x="33720" y="67439"/>
                    </a:lnTo>
                    <a:cubicBezTo>
                      <a:pt x="24777" y="67439"/>
                      <a:pt x="16200" y="63887"/>
                      <a:pt x="9876" y="57563"/>
                    </a:cubicBezTo>
                    <a:cubicBezTo>
                      <a:pt x="3553" y="51239"/>
                      <a:pt x="0" y="42663"/>
                      <a:pt x="0" y="33720"/>
                    </a:cubicBezTo>
                    <a:lnTo>
                      <a:pt x="0" y="33720"/>
                    </a:lnTo>
                    <a:cubicBezTo>
                      <a:pt x="0" y="24777"/>
                      <a:pt x="3553" y="16200"/>
                      <a:pt x="9876" y="9876"/>
                    </a:cubicBezTo>
                    <a:cubicBezTo>
                      <a:pt x="16200" y="3553"/>
                      <a:pt x="24777" y="0"/>
                      <a:pt x="33720" y="0"/>
                    </a:cubicBezTo>
                    <a:close/>
                  </a:path>
                </a:pathLst>
              </a:custGeom>
              <a:solidFill>
                <a:srgbClr val="C47170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9525"/>
                <a:ext cx="119614" cy="57914"/>
              </a:xfrm>
              <a:prstGeom prst="rect">
                <a:avLst/>
              </a:prstGeom>
            </p:spPr>
            <p:txBody>
              <a:bodyPr anchor="ctr" rtlCol="false" tIns="23746" lIns="23746" bIns="23746" rIns="23746"/>
              <a:lstStyle/>
              <a:p>
                <a:pPr algn="ctr">
                  <a:lnSpc>
                    <a:spcPts val="2082"/>
                  </a:lnSpc>
                </a:pPr>
              </a:p>
            </p:txBody>
          </p:sp>
        </p:grpSp>
      </p:grpSp>
      <p:sp>
        <p:nvSpPr>
          <p:cNvPr name="TextBox 67" id="67"/>
          <p:cNvSpPr txBox="true"/>
          <p:nvPr/>
        </p:nvSpPr>
        <p:spPr>
          <a:xfrm rot="0">
            <a:off x="7580643" y="4673555"/>
            <a:ext cx="3129859" cy="162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3"/>
              </a:lnSpc>
              <a:spcBef>
                <a:spcPct val="0"/>
              </a:spcBef>
            </a:pPr>
            <a:r>
              <a:rPr lang="en-US" sz="23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Las ballenas azules son los animales más grandes del mundo</a:t>
            </a:r>
          </a:p>
        </p:txBody>
      </p:sp>
      <p:sp>
        <p:nvSpPr>
          <p:cNvPr name="Freeform 68" id="68"/>
          <p:cNvSpPr/>
          <p:nvPr/>
        </p:nvSpPr>
        <p:spPr>
          <a:xfrm flipH="true" flipV="false" rot="1094342">
            <a:off x="3195444" y="5068153"/>
            <a:ext cx="10825240" cy="9661527"/>
          </a:xfrm>
          <a:custGeom>
            <a:avLst/>
            <a:gdLst/>
            <a:ahLst/>
            <a:cxnLst/>
            <a:rect r="r" b="b" t="t" l="l"/>
            <a:pathLst>
              <a:path h="9661527" w="10825240">
                <a:moveTo>
                  <a:pt x="10825240" y="0"/>
                </a:moveTo>
                <a:lnTo>
                  <a:pt x="0" y="0"/>
                </a:lnTo>
                <a:lnTo>
                  <a:pt x="0" y="9661527"/>
                </a:lnTo>
                <a:lnTo>
                  <a:pt x="10825240" y="9661527"/>
                </a:lnTo>
                <a:lnTo>
                  <a:pt x="1082524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9" id="69"/>
          <p:cNvSpPr txBox="true"/>
          <p:nvPr/>
        </p:nvSpPr>
        <p:spPr>
          <a:xfrm rot="0">
            <a:off x="2086358" y="4673555"/>
            <a:ext cx="3129859" cy="121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3"/>
              </a:lnSpc>
              <a:spcBef>
                <a:spcPct val="0"/>
              </a:spcBef>
            </a:pPr>
            <a:r>
              <a:rPr lang="en-US" sz="23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El murciélago es el único mamífero capaz de volar.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13086071" y="4673555"/>
            <a:ext cx="3129859" cy="162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3"/>
              </a:lnSpc>
              <a:spcBef>
                <a:spcPct val="0"/>
              </a:spcBef>
            </a:pPr>
            <a:r>
              <a:rPr lang="en-US" sz="2323">
                <a:solidFill>
                  <a:srgbClr val="C47170"/>
                </a:solidFill>
                <a:latin typeface="Montserrat"/>
                <a:ea typeface="Montserrat"/>
                <a:cs typeface="Montserrat"/>
                <a:sym typeface="Montserrat"/>
              </a:rPr>
              <a:t>El equidna y el ornitorrinco son mamíferos que ponen huevos.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1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71745" y="2523209"/>
            <a:ext cx="16144510" cy="3489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50"/>
              </a:lnSpc>
              <a:spcBef>
                <a:spcPct val="0"/>
              </a:spcBef>
            </a:pPr>
            <a:r>
              <a:rPr lang="en-US" sz="20107">
                <a:solidFill>
                  <a:srgbClr val="FFFFFF"/>
                </a:solidFill>
                <a:latin typeface="Kapsalon"/>
                <a:ea typeface="Kapsalon"/>
                <a:cs typeface="Kapsalon"/>
                <a:sym typeface="Kapsalon"/>
              </a:rPr>
              <a:t>GRACIAS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-709230" y="6073679"/>
            <a:ext cx="5345188" cy="7449739"/>
          </a:xfrm>
          <a:custGeom>
            <a:avLst/>
            <a:gdLst/>
            <a:ahLst/>
            <a:cxnLst/>
            <a:rect r="r" b="b" t="t" l="l"/>
            <a:pathLst>
              <a:path h="7449739" w="5345188">
                <a:moveTo>
                  <a:pt x="5345188" y="0"/>
                </a:moveTo>
                <a:lnTo>
                  <a:pt x="0" y="0"/>
                </a:lnTo>
                <a:lnTo>
                  <a:pt x="0" y="7449739"/>
                </a:lnTo>
                <a:lnTo>
                  <a:pt x="5345188" y="7449739"/>
                </a:lnTo>
                <a:lnTo>
                  <a:pt x="5345188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057525" y="6622830"/>
            <a:ext cx="6434712" cy="7449739"/>
          </a:xfrm>
          <a:custGeom>
            <a:avLst/>
            <a:gdLst/>
            <a:ahLst/>
            <a:cxnLst/>
            <a:rect r="r" b="b" t="t" l="l"/>
            <a:pathLst>
              <a:path h="7449739" w="6434712">
                <a:moveTo>
                  <a:pt x="0" y="0"/>
                </a:moveTo>
                <a:lnTo>
                  <a:pt x="6434712" y="0"/>
                </a:lnTo>
                <a:lnTo>
                  <a:pt x="6434712" y="7449740"/>
                </a:lnTo>
                <a:lnTo>
                  <a:pt x="0" y="7449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5550649" y="6012979"/>
            <a:ext cx="3653154" cy="6612043"/>
          </a:xfrm>
          <a:custGeom>
            <a:avLst/>
            <a:gdLst/>
            <a:ahLst/>
            <a:cxnLst/>
            <a:rect r="r" b="b" t="t" l="l"/>
            <a:pathLst>
              <a:path h="6612043" w="3653154">
                <a:moveTo>
                  <a:pt x="3653154" y="0"/>
                </a:moveTo>
                <a:lnTo>
                  <a:pt x="0" y="0"/>
                </a:lnTo>
                <a:lnTo>
                  <a:pt x="0" y="6612042"/>
                </a:lnTo>
                <a:lnTo>
                  <a:pt x="3653154" y="6612042"/>
                </a:lnTo>
                <a:lnTo>
                  <a:pt x="3653154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640992" y="6118020"/>
            <a:ext cx="8781232" cy="8971885"/>
          </a:xfrm>
          <a:custGeom>
            <a:avLst/>
            <a:gdLst/>
            <a:ahLst/>
            <a:cxnLst/>
            <a:rect r="r" b="b" t="t" l="l"/>
            <a:pathLst>
              <a:path h="8971885" w="8781232">
                <a:moveTo>
                  <a:pt x="0" y="0"/>
                </a:moveTo>
                <a:lnTo>
                  <a:pt x="8781232" y="0"/>
                </a:lnTo>
                <a:lnTo>
                  <a:pt x="8781232" y="8971884"/>
                </a:lnTo>
                <a:lnTo>
                  <a:pt x="0" y="89718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787782" y="6200690"/>
            <a:ext cx="4523413" cy="8376691"/>
          </a:xfrm>
          <a:custGeom>
            <a:avLst/>
            <a:gdLst/>
            <a:ahLst/>
            <a:cxnLst/>
            <a:rect r="r" b="b" t="t" l="l"/>
            <a:pathLst>
              <a:path h="8376691" w="4523413">
                <a:moveTo>
                  <a:pt x="0" y="0"/>
                </a:moveTo>
                <a:lnTo>
                  <a:pt x="4523413" y="0"/>
                </a:lnTo>
                <a:lnTo>
                  <a:pt x="4523413" y="8376690"/>
                </a:lnTo>
                <a:lnTo>
                  <a:pt x="0" y="83766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113819">
            <a:off x="2679825" y="7513252"/>
            <a:ext cx="5336375" cy="5222977"/>
          </a:xfrm>
          <a:custGeom>
            <a:avLst/>
            <a:gdLst/>
            <a:ahLst/>
            <a:cxnLst/>
            <a:rect r="r" b="b" t="t" l="l"/>
            <a:pathLst>
              <a:path h="5222977" w="5336375">
                <a:moveTo>
                  <a:pt x="5336375" y="0"/>
                </a:moveTo>
                <a:lnTo>
                  <a:pt x="0" y="0"/>
                </a:lnTo>
                <a:lnTo>
                  <a:pt x="0" y="5222977"/>
                </a:lnTo>
                <a:lnTo>
                  <a:pt x="5336375" y="5222977"/>
                </a:lnTo>
                <a:lnTo>
                  <a:pt x="5336375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47008" y="1389418"/>
            <a:ext cx="6993984" cy="1562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71"/>
              </a:lnSpc>
              <a:spcBef>
                <a:spcPct val="0"/>
              </a:spcBef>
            </a:pPr>
            <a:r>
              <a:rPr lang="en-US" sz="46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DESCUBRIENDO A LOS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DAG93GBqjQg</dc:identifier>
  <dcterms:modified xsi:type="dcterms:W3CDTF">2011-08-01T06:04:30Z</dcterms:modified>
  <cp:revision>1</cp:revision>
  <dc:title>Presentación de los mamíferos ilustrativo rosa</dc:title>
</cp:coreProperties>
</file>