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  <p:sldId id="257" r:id="rId7"/>
  </p:sldIdLst>
  <p:sldSz cx="7556500" cy="10693400"/>
  <p:notesSz cx="6858000" cy="9144000"/>
  <p:embeddedFontLst>
    <p:embeddedFont>
      <p:font typeface="Hammersmith One" charset="1" panose="02010703030501060504"/>
      <p:regular r:id="rId8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slides/slide2.xml" Type="http://schemas.openxmlformats.org/officeDocument/2006/relationships/slide"/><Relationship Id="rId8" Target="fonts/font8.fntdata" Type="http://schemas.openxmlformats.org/officeDocument/2006/relationships/font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png" Type="http://schemas.openxmlformats.org/officeDocument/2006/relationships/image"/><Relationship Id="rId4" Target="../media/image3.pn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80335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-5400000">
            <a:off x="-1368599" y="1822186"/>
            <a:ext cx="10297197" cy="7093823"/>
            <a:chOff x="0" y="0"/>
            <a:chExt cx="3247057" cy="2236924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3247057" cy="2236924"/>
            </a:xfrm>
            <a:custGeom>
              <a:avLst/>
              <a:gdLst/>
              <a:ahLst/>
              <a:cxnLst/>
              <a:rect r="r" b="b" t="t" l="l"/>
              <a:pathLst>
                <a:path h="2236924" w="3247057">
                  <a:moveTo>
                    <a:pt x="8270" y="0"/>
                  </a:moveTo>
                  <a:lnTo>
                    <a:pt x="3238787" y="0"/>
                  </a:lnTo>
                  <a:cubicBezTo>
                    <a:pt x="3240980" y="0"/>
                    <a:pt x="3243084" y="871"/>
                    <a:pt x="3244635" y="2422"/>
                  </a:cubicBezTo>
                  <a:cubicBezTo>
                    <a:pt x="3246186" y="3973"/>
                    <a:pt x="3247057" y="6077"/>
                    <a:pt x="3247057" y="8270"/>
                  </a:cubicBezTo>
                  <a:lnTo>
                    <a:pt x="3247057" y="2228654"/>
                  </a:lnTo>
                  <a:cubicBezTo>
                    <a:pt x="3247057" y="2233222"/>
                    <a:pt x="3243355" y="2236924"/>
                    <a:pt x="3238787" y="2236924"/>
                  </a:cubicBezTo>
                  <a:lnTo>
                    <a:pt x="8270" y="2236924"/>
                  </a:lnTo>
                  <a:cubicBezTo>
                    <a:pt x="3703" y="2236924"/>
                    <a:pt x="0" y="2233222"/>
                    <a:pt x="0" y="2228654"/>
                  </a:cubicBezTo>
                  <a:lnTo>
                    <a:pt x="0" y="8270"/>
                  </a:lnTo>
                  <a:cubicBezTo>
                    <a:pt x="0" y="3703"/>
                    <a:pt x="3703" y="0"/>
                    <a:pt x="8270" y="0"/>
                  </a:cubicBezTo>
                  <a:close/>
                </a:path>
              </a:pathLst>
            </a:custGeom>
            <a:gradFill rotWithShape="true">
              <a:gsLst>
                <a:gs pos="0">
                  <a:srgbClr val="FFF7AD">
                    <a:alpha val="100000"/>
                  </a:srgbClr>
                </a:gs>
                <a:gs pos="100000">
                  <a:srgbClr val="FFA9F9">
                    <a:alpha val="100000"/>
                  </a:srgbClr>
                </a:gs>
              </a:gsLst>
              <a:lin ang="0"/>
            </a:gradFill>
            <a:ln w="28575" cap="sq">
              <a:solidFill>
                <a:srgbClr val="FFB3D1"/>
              </a:solidFill>
              <a:prstDash val="solid"/>
              <a:miter/>
            </a:ln>
          </p:spPr>
        </p:sp>
        <p:sp>
          <p:nvSpPr>
            <p:cNvPr name="TextBox 4" id="4"/>
            <p:cNvSpPr txBox="true"/>
            <p:nvPr/>
          </p:nvSpPr>
          <p:spPr>
            <a:xfrm>
              <a:off x="0" y="-28575"/>
              <a:ext cx="3247057" cy="2265499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240"/>
                </a:lnSpc>
              </a:pPr>
            </a:p>
          </p:txBody>
        </p:sp>
      </p:grpSp>
      <p:grpSp>
        <p:nvGrpSpPr>
          <p:cNvPr name="Group 5" id="5"/>
          <p:cNvGrpSpPr/>
          <p:nvPr/>
        </p:nvGrpSpPr>
        <p:grpSpPr>
          <a:xfrm rot="0">
            <a:off x="756000" y="422692"/>
            <a:ext cx="6126204" cy="489557"/>
            <a:chOff x="0" y="0"/>
            <a:chExt cx="2195493" cy="175446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2195493" cy="175446"/>
            </a:xfrm>
            <a:custGeom>
              <a:avLst/>
              <a:gdLst/>
              <a:ahLst/>
              <a:cxnLst/>
              <a:rect r="r" b="b" t="t" l="l"/>
              <a:pathLst>
                <a:path h="175446" w="2195493">
                  <a:moveTo>
                    <a:pt x="22747" y="0"/>
                  </a:moveTo>
                  <a:lnTo>
                    <a:pt x="2172746" y="0"/>
                  </a:lnTo>
                  <a:cubicBezTo>
                    <a:pt x="2185309" y="0"/>
                    <a:pt x="2195493" y="10184"/>
                    <a:pt x="2195493" y="22747"/>
                  </a:cubicBezTo>
                  <a:lnTo>
                    <a:pt x="2195493" y="152699"/>
                  </a:lnTo>
                  <a:cubicBezTo>
                    <a:pt x="2195493" y="165262"/>
                    <a:pt x="2185309" y="175446"/>
                    <a:pt x="2172746" y="175446"/>
                  </a:cubicBezTo>
                  <a:lnTo>
                    <a:pt x="22747" y="175446"/>
                  </a:lnTo>
                  <a:cubicBezTo>
                    <a:pt x="10184" y="175446"/>
                    <a:pt x="0" y="165262"/>
                    <a:pt x="0" y="152699"/>
                  </a:cubicBezTo>
                  <a:lnTo>
                    <a:pt x="0" y="22747"/>
                  </a:lnTo>
                  <a:cubicBezTo>
                    <a:pt x="0" y="10184"/>
                    <a:pt x="10184" y="0"/>
                    <a:pt x="22747" y="0"/>
                  </a:cubicBezTo>
                  <a:close/>
                </a:path>
              </a:pathLst>
            </a:custGeom>
            <a:solidFill>
              <a:srgbClr val="FFFFFF"/>
            </a:solidFill>
            <a:ln w="19050" cap="sq">
              <a:solidFill>
                <a:srgbClr val="FFB3D1"/>
              </a:solidFill>
              <a:prstDash val="solid"/>
              <a:miter/>
            </a:ln>
          </p:spPr>
        </p:sp>
        <p:sp>
          <p:nvSpPr>
            <p:cNvPr name="TextBox 7" id="7"/>
            <p:cNvSpPr txBox="true"/>
            <p:nvPr/>
          </p:nvSpPr>
          <p:spPr>
            <a:xfrm>
              <a:off x="0" y="-19050"/>
              <a:ext cx="2195493" cy="194496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680"/>
                </a:lnSpc>
              </a:pPr>
            </a:p>
          </p:txBody>
        </p:sp>
      </p:grpSp>
      <p:grpSp>
        <p:nvGrpSpPr>
          <p:cNvPr name="Group 8" id="8"/>
          <p:cNvGrpSpPr/>
          <p:nvPr/>
        </p:nvGrpSpPr>
        <p:grpSpPr>
          <a:xfrm rot="0">
            <a:off x="756000" y="2499712"/>
            <a:ext cx="2795819" cy="1925529"/>
            <a:chOff x="0" y="0"/>
            <a:chExt cx="881617" cy="607185"/>
          </a:xfrm>
        </p:grpSpPr>
        <p:sp>
          <p:nvSpPr>
            <p:cNvPr name="Freeform 9" id="9"/>
            <p:cNvSpPr/>
            <p:nvPr/>
          </p:nvSpPr>
          <p:spPr>
            <a:xfrm flipH="false" flipV="false" rot="0">
              <a:off x="0" y="0"/>
              <a:ext cx="881617" cy="607185"/>
            </a:xfrm>
            <a:custGeom>
              <a:avLst/>
              <a:gdLst/>
              <a:ahLst/>
              <a:cxnLst/>
              <a:rect r="r" b="b" t="t" l="l"/>
              <a:pathLst>
                <a:path h="607185" w="881617">
                  <a:moveTo>
                    <a:pt x="30460" y="0"/>
                  </a:moveTo>
                  <a:lnTo>
                    <a:pt x="851157" y="0"/>
                  </a:lnTo>
                  <a:cubicBezTo>
                    <a:pt x="867980" y="0"/>
                    <a:pt x="881617" y="13637"/>
                    <a:pt x="881617" y="30460"/>
                  </a:cubicBezTo>
                  <a:lnTo>
                    <a:pt x="881617" y="576725"/>
                  </a:lnTo>
                  <a:cubicBezTo>
                    <a:pt x="881617" y="584803"/>
                    <a:pt x="878408" y="592551"/>
                    <a:pt x="872696" y="598263"/>
                  </a:cubicBezTo>
                  <a:cubicBezTo>
                    <a:pt x="866983" y="603976"/>
                    <a:pt x="859236" y="607185"/>
                    <a:pt x="851157" y="607185"/>
                  </a:cubicBezTo>
                  <a:lnTo>
                    <a:pt x="30460" y="607185"/>
                  </a:lnTo>
                  <a:cubicBezTo>
                    <a:pt x="22382" y="607185"/>
                    <a:pt x="14634" y="603976"/>
                    <a:pt x="8922" y="598263"/>
                  </a:cubicBezTo>
                  <a:cubicBezTo>
                    <a:pt x="3209" y="592551"/>
                    <a:pt x="0" y="584803"/>
                    <a:pt x="0" y="576725"/>
                  </a:cubicBezTo>
                  <a:lnTo>
                    <a:pt x="0" y="30460"/>
                  </a:lnTo>
                  <a:cubicBezTo>
                    <a:pt x="0" y="22382"/>
                    <a:pt x="3209" y="14634"/>
                    <a:pt x="8922" y="8922"/>
                  </a:cubicBezTo>
                  <a:cubicBezTo>
                    <a:pt x="14634" y="3209"/>
                    <a:pt x="22382" y="0"/>
                    <a:pt x="30460" y="0"/>
                  </a:cubicBezTo>
                  <a:close/>
                </a:path>
              </a:pathLst>
            </a:custGeom>
            <a:solidFill>
              <a:srgbClr val="FFD6D6"/>
            </a:solidFill>
            <a:ln w="28575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10" id="10"/>
            <p:cNvSpPr txBox="true"/>
            <p:nvPr/>
          </p:nvSpPr>
          <p:spPr>
            <a:xfrm>
              <a:off x="0" y="-28575"/>
              <a:ext cx="881617" cy="63576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240"/>
                </a:lnSpc>
              </a:pPr>
            </a:p>
          </p:txBody>
        </p:sp>
      </p:grpSp>
      <p:grpSp>
        <p:nvGrpSpPr>
          <p:cNvPr name="Group 11" id="11"/>
          <p:cNvGrpSpPr/>
          <p:nvPr/>
        </p:nvGrpSpPr>
        <p:grpSpPr>
          <a:xfrm rot="0">
            <a:off x="4001190" y="3506356"/>
            <a:ext cx="1246144" cy="594897"/>
            <a:chOff x="0" y="0"/>
            <a:chExt cx="392952" cy="187591"/>
          </a:xfrm>
        </p:grpSpPr>
        <p:sp>
          <p:nvSpPr>
            <p:cNvPr name="Freeform 12" id="12"/>
            <p:cNvSpPr/>
            <p:nvPr/>
          </p:nvSpPr>
          <p:spPr>
            <a:xfrm flipH="false" flipV="false" rot="0">
              <a:off x="0" y="0"/>
              <a:ext cx="392952" cy="187591"/>
            </a:xfrm>
            <a:custGeom>
              <a:avLst/>
              <a:gdLst/>
              <a:ahLst/>
              <a:cxnLst/>
              <a:rect r="r" b="b" t="t" l="l"/>
              <a:pathLst>
                <a:path h="187591" w="392952">
                  <a:moveTo>
                    <a:pt x="68340" y="0"/>
                  </a:moveTo>
                  <a:lnTo>
                    <a:pt x="324612" y="0"/>
                  </a:lnTo>
                  <a:cubicBezTo>
                    <a:pt x="362355" y="0"/>
                    <a:pt x="392952" y="30597"/>
                    <a:pt x="392952" y="68340"/>
                  </a:cubicBezTo>
                  <a:lnTo>
                    <a:pt x="392952" y="119251"/>
                  </a:lnTo>
                  <a:cubicBezTo>
                    <a:pt x="392952" y="137376"/>
                    <a:pt x="385752" y="154759"/>
                    <a:pt x="372935" y="167575"/>
                  </a:cubicBezTo>
                  <a:cubicBezTo>
                    <a:pt x="360119" y="180391"/>
                    <a:pt x="342737" y="187591"/>
                    <a:pt x="324612" y="187591"/>
                  </a:cubicBezTo>
                  <a:lnTo>
                    <a:pt x="68340" y="187591"/>
                  </a:lnTo>
                  <a:cubicBezTo>
                    <a:pt x="30597" y="187591"/>
                    <a:pt x="0" y="156994"/>
                    <a:pt x="0" y="119251"/>
                  </a:cubicBezTo>
                  <a:lnTo>
                    <a:pt x="0" y="68340"/>
                  </a:lnTo>
                  <a:cubicBezTo>
                    <a:pt x="0" y="50215"/>
                    <a:pt x="7200" y="32832"/>
                    <a:pt x="20016" y="20016"/>
                  </a:cubicBezTo>
                  <a:cubicBezTo>
                    <a:pt x="32832" y="7200"/>
                    <a:pt x="50215" y="0"/>
                    <a:pt x="68340" y="0"/>
                  </a:cubicBezTo>
                  <a:close/>
                </a:path>
              </a:pathLst>
            </a:custGeom>
            <a:solidFill>
              <a:srgbClr val="FFFFFF"/>
            </a:solidFill>
            <a:ln w="28575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13" id="13"/>
            <p:cNvSpPr txBox="true"/>
            <p:nvPr/>
          </p:nvSpPr>
          <p:spPr>
            <a:xfrm>
              <a:off x="0" y="-28575"/>
              <a:ext cx="392952" cy="216166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 marL="0" indent="0" lvl="0">
                <a:lnSpc>
                  <a:spcPts val="2520"/>
                </a:lnSpc>
                <a:spcBef>
                  <a:spcPct val="0"/>
                </a:spcBef>
              </a:pPr>
              <a:r>
                <a:rPr lang="en-US" sz="1800" strike="noStrike" u="none">
                  <a:solidFill>
                    <a:srgbClr val="000000"/>
                  </a:solidFill>
                  <a:latin typeface="Hammersmith One"/>
                  <a:ea typeface="Hammersmith One"/>
                  <a:cs typeface="Hammersmith One"/>
                  <a:sym typeface="Hammersmith One"/>
                </a:rPr>
                <a:t>FEMENINO</a:t>
              </a:r>
            </a:p>
          </p:txBody>
        </p:sp>
      </p:grpSp>
      <p:grpSp>
        <p:nvGrpSpPr>
          <p:cNvPr name="Group 14" id="14"/>
          <p:cNvGrpSpPr/>
          <p:nvPr/>
        </p:nvGrpSpPr>
        <p:grpSpPr>
          <a:xfrm rot="0">
            <a:off x="5378831" y="3506356"/>
            <a:ext cx="1394785" cy="594897"/>
            <a:chOff x="0" y="0"/>
            <a:chExt cx="439823" cy="187591"/>
          </a:xfrm>
        </p:grpSpPr>
        <p:sp>
          <p:nvSpPr>
            <p:cNvPr name="Freeform 15" id="15"/>
            <p:cNvSpPr/>
            <p:nvPr/>
          </p:nvSpPr>
          <p:spPr>
            <a:xfrm flipH="false" flipV="false" rot="0">
              <a:off x="0" y="0"/>
              <a:ext cx="439823" cy="187591"/>
            </a:xfrm>
            <a:custGeom>
              <a:avLst/>
              <a:gdLst/>
              <a:ahLst/>
              <a:cxnLst/>
              <a:rect r="r" b="b" t="t" l="l"/>
              <a:pathLst>
                <a:path h="187591" w="439823">
                  <a:moveTo>
                    <a:pt x="61057" y="0"/>
                  </a:moveTo>
                  <a:lnTo>
                    <a:pt x="378766" y="0"/>
                  </a:lnTo>
                  <a:cubicBezTo>
                    <a:pt x="412487" y="0"/>
                    <a:pt x="439823" y="27336"/>
                    <a:pt x="439823" y="61057"/>
                  </a:cubicBezTo>
                  <a:lnTo>
                    <a:pt x="439823" y="126534"/>
                  </a:lnTo>
                  <a:cubicBezTo>
                    <a:pt x="439823" y="142728"/>
                    <a:pt x="433391" y="158258"/>
                    <a:pt x="421940" y="169708"/>
                  </a:cubicBezTo>
                  <a:cubicBezTo>
                    <a:pt x="410490" y="181158"/>
                    <a:pt x="394960" y="187591"/>
                    <a:pt x="378766" y="187591"/>
                  </a:cubicBezTo>
                  <a:lnTo>
                    <a:pt x="61057" y="187591"/>
                  </a:lnTo>
                  <a:cubicBezTo>
                    <a:pt x="27336" y="187591"/>
                    <a:pt x="0" y="160255"/>
                    <a:pt x="0" y="126534"/>
                  </a:cubicBezTo>
                  <a:lnTo>
                    <a:pt x="0" y="61057"/>
                  </a:lnTo>
                  <a:cubicBezTo>
                    <a:pt x="0" y="27336"/>
                    <a:pt x="27336" y="0"/>
                    <a:pt x="61057" y="0"/>
                  </a:cubicBezTo>
                  <a:close/>
                </a:path>
              </a:pathLst>
            </a:custGeom>
            <a:solidFill>
              <a:srgbClr val="FFFFFF"/>
            </a:solidFill>
            <a:ln w="28575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16" id="16"/>
            <p:cNvSpPr txBox="true"/>
            <p:nvPr/>
          </p:nvSpPr>
          <p:spPr>
            <a:xfrm>
              <a:off x="0" y="-28575"/>
              <a:ext cx="439823" cy="216166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 marL="0" indent="0" lvl="0">
                <a:lnSpc>
                  <a:spcPts val="2520"/>
                </a:lnSpc>
                <a:spcBef>
                  <a:spcPct val="0"/>
                </a:spcBef>
              </a:pPr>
              <a:r>
                <a:rPr lang="en-US" sz="1800" strike="noStrike" u="none">
                  <a:solidFill>
                    <a:srgbClr val="000000"/>
                  </a:solidFill>
                  <a:latin typeface="Hammersmith One"/>
                  <a:ea typeface="Hammersmith One"/>
                  <a:cs typeface="Hammersmith One"/>
                  <a:sym typeface="Hammersmith One"/>
                </a:rPr>
                <a:t>MASCULINO</a:t>
              </a:r>
            </a:p>
          </p:txBody>
        </p:sp>
      </p:grpSp>
      <p:grpSp>
        <p:nvGrpSpPr>
          <p:cNvPr name="Group 17" id="17"/>
          <p:cNvGrpSpPr/>
          <p:nvPr/>
        </p:nvGrpSpPr>
        <p:grpSpPr>
          <a:xfrm rot="0">
            <a:off x="5378831" y="2823700"/>
            <a:ext cx="1246144" cy="594897"/>
            <a:chOff x="0" y="0"/>
            <a:chExt cx="392952" cy="187591"/>
          </a:xfrm>
        </p:grpSpPr>
        <p:sp>
          <p:nvSpPr>
            <p:cNvPr name="Freeform 18" id="18"/>
            <p:cNvSpPr/>
            <p:nvPr/>
          </p:nvSpPr>
          <p:spPr>
            <a:xfrm flipH="false" flipV="false" rot="0">
              <a:off x="0" y="0"/>
              <a:ext cx="392952" cy="187591"/>
            </a:xfrm>
            <a:custGeom>
              <a:avLst/>
              <a:gdLst/>
              <a:ahLst/>
              <a:cxnLst/>
              <a:rect r="r" b="b" t="t" l="l"/>
              <a:pathLst>
                <a:path h="187591" w="392952">
                  <a:moveTo>
                    <a:pt x="68340" y="0"/>
                  </a:moveTo>
                  <a:lnTo>
                    <a:pt x="324612" y="0"/>
                  </a:lnTo>
                  <a:cubicBezTo>
                    <a:pt x="362355" y="0"/>
                    <a:pt x="392952" y="30597"/>
                    <a:pt x="392952" y="68340"/>
                  </a:cubicBezTo>
                  <a:lnTo>
                    <a:pt x="392952" y="119251"/>
                  </a:lnTo>
                  <a:cubicBezTo>
                    <a:pt x="392952" y="137376"/>
                    <a:pt x="385752" y="154759"/>
                    <a:pt x="372935" y="167575"/>
                  </a:cubicBezTo>
                  <a:cubicBezTo>
                    <a:pt x="360119" y="180391"/>
                    <a:pt x="342737" y="187591"/>
                    <a:pt x="324612" y="187591"/>
                  </a:cubicBezTo>
                  <a:lnTo>
                    <a:pt x="68340" y="187591"/>
                  </a:lnTo>
                  <a:cubicBezTo>
                    <a:pt x="30597" y="187591"/>
                    <a:pt x="0" y="156994"/>
                    <a:pt x="0" y="119251"/>
                  </a:cubicBezTo>
                  <a:lnTo>
                    <a:pt x="0" y="68340"/>
                  </a:lnTo>
                  <a:cubicBezTo>
                    <a:pt x="0" y="50215"/>
                    <a:pt x="7200" y="32832"/>
                    <a:pt x="20016" y="20016"/>
                  </a:cubicBezTo>
                  <a:cubicBezTo>
                    <a:pt x="32832" y="7200"/>
                    <a:pt x="50215" y="0"/>
                    <a:pt x="68340" y="0"/>
                  </a:cubicBezTo>
                  <a:close/>
                </a:path>
              </a:pathLst>
            </a:custGeom>
            <a:solidFill>
              <a:srgbClr val="FFFFFF"/>
            </a:solidFill>
            <a:ln w="28575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19" id="19"/>
            <p:cNvSpPr txBox="true"/>
            <p:nvPr/>
          </p:nvSpPr>
          <p:spPr>
            <a:xfrm>
              <a:off x="0" y="-28575"/>
              <a:ext cx="392952" cy="216166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 marL="0" indent="0" lvl="0">
                <a:lnSpc>
                  <a:spcPts val="2520"/>
                </a:lnSpc>
                <a:spcBef>
                  <a:spcPct val="0"/>
                </a:spcBef>
              </a:pPr>
              <a:r>
                <a:rPr lang="en-US" sz="1800" strike="noStrike" u="none">
                  <a:solidFill>
                    <a:srgbClr val="000000"/>
                  </a:solidFill>
                  <a:latin typeface="Hammersmith One"/>
                  <a:ea typeface="Hammersmith One"/>
                  <a:cs typeface="Hammersmith One"/>
                  <a:sym typeface="Hammersmith One"/>
                </a:rPr>
                <a:t>PLURAL</a:t>
              </a:r>
            </a:p>
          </p:txBody>
        </p:sp>
      </p:grpSp>
      <p:grpSp>
        <p:nvGrpSpPr>
          <p:cNvPr name="Group 20" id="20"/>
          <p:cNvGrpSpPr/>
          <p:nvPr/>
        </p:nvGrpSpPr>
        <p:grpSpPr>
          <a:xfrm rot="0">
            <a:off x="4001190" y="2823700"/>
            <a:ext cx="1246144" cy="594897"/>
            <a:chOff x="0" y="0"/>
            <a:chExt cx="392952" cy="187591"/>
          </a:xfrm>
        </p:grpSpPr>
        <p:sp>
          <p:nvSpPr>
            <p:cNvPr name="Freeform 21" id="21"/>
            <p:cNvSpPr/>
            <p:nvPr/>
          </p:nvSpPr>
          <p:spPr>
            <a:xfrm flipH="false" flipV="false" rot="0">
              <a:off x="0" y="0"/>
              <a:ext cx="392952" cy="187591"/>
            </a:xfrm>
            <a:custGeom>
              <a:avLst/>
              <a:gdLst/>
              <a:ahLst/>
              <a:cxnLst/>
              <a:rect r="r" b="b" t="t" l="l"/>
              <a:pathLst>
                <a:path h="187591" w="392952">
                  <a:moveTo>
                    <a:pt x="68340" y="0"/>
                  </a:moveTo>
                  <a:lnTo>
                    <a:pt x="324612" y="0"/>
                  </a:lnTo>
                  <a:cubicBezTo>
                    <a:pt x="362355" y="0"/>
                    <a:pt x="392952" y="30597"/>
                    <a:pt x="392952" y="68340"/>
                  </a:cubicBezTo>
                  <a:lnTo>
                    <a:pt x="392952" y="119251"/>
                  </a:lnTo>
                  <a:cubicBezTo>
                    <a:pt x="392952" y="137376"/>
                    <a:pt x="385752" y="154759"/>
                    <a:pt x="372935" y="167575"/>
                  </a:cubicBezTo>
                  <a:cubicBezTo>
                    <a:pt x="360119" y="180391"/>
                    <a:pt x="342737" y="187591"/>
                    <a:pt x="324612" y="187591"/>
                  </a:cubicBezTo>
                  <a:lnTo>
                    <a:pt x="68340" y="187591"/>
                  </a:lnTo>
                  <a:cubicBezTo>
                    <a:pt x="30597" y="187591"/>
                    <a:pt x="0" y="156994"/>
                    <a:pt x="0" y="119251"/>
                  </a:cubicBezTo>
                  <a:lnTo>
                    <a:pt x="0" y="68340"/>
                  </a:lnTo>
                  <a:cubicBezTo>
                    <a:pt x="0" y="50215"/>
                    <a:pt x="7200" y="32832"/>
                    <a:pt x="20016" y="20016"/>
                  </a:cubicBezTo>
                  <a:cubicBezTo>
                    <a:pt x="32832" y="7200"/>
                    <a:pt x="50215" y="0"/>
                    <a:pt x="68340" y="0"/>
                  </a:cubicBezTo>
                  <a:close/>
                </a:path>
              </a:pathLst>
            </a:custGeom>
            <a:solidFill>
              <a:srgbClr val="FFFFFF"/>
            </a:solidFill>
            <a:ln w="28575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22" id="22"/>
            <p:cNvSpPr txBox="true"/>
            <p:nvPr/>
          </p:nvSpPr>
          <p:spPr>
            <a:xfrm>
              <a:off x="0" y="-28575"/>
              <a:ext cx="392952" cy="216166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520"/>
                </a:lnSpc>
              </a:pPr>
              <a:r>
                <a:rPr lang="en-US" sz="1800">
                  <a:solidFill>
                    <a:srgbClr val="000000"/>
                  </a:solidFill>
                  <a:latin typeface="Hammersmith One"/>
                  <a:ea typeface="Hammersmith One"/>
                  <a:cs typeface="Hammersmith One"/>
                  <a:sym typeface="Hammersmith One"/>
                </a:rPr>
                <a:t>SINGULAR</a:t>
              </a:r>
            </a:p>
          </p:txBody>
        </p:sp>
      </p:grpSp>
      <p:grpSp>
        <p:nvGrpSpPr>
          <p:cNvPr name="Group 23" id="23"/>
          <p:cNvGrpSpPr/>
          <p:nvPr/>
        </p:nvGrpSpPr>
        <p:grpSpPr>
          <a:xfrm rot="0">
            <a:off x="756000" y="4989389"/>
            <a:ext cx="2795819" cy="1925529"/>
            <a:chOff x="0" y="0"/>
            <a:chExt cx="881617" cy="607185"/>
          </a:xfrm>
        </p:grpSpPr>
        <p:sp>
          <p:nvSpPr>
            <p:cNvPr name="Freeform 24" id="24"/>
            <p:cNvSpPr/>
            <p:nvPr/>
          </p:nvSpPr>
          <p:spPr>
            <a:xfrm flipH="false" flipV="false" rot="0">
              <a:off x="0" y="0"/>
              <a:ext cx="881617" cy="607185"/>
            </a:xfrm>
            <a:custGeom>
              <a:avLst/>
              <a:gdLst/>
              <a:ahLst/>
              <a:cxnLst/>
              <a:rect r="r" b="b" t="t" l="l"/>
              <a:pathLst>
                <a:path h="607185" w="881617">
                  <a:moveTo>
                    <a:pt x="30460" y="0"/>
                  </a:moveTo>
                  <a:lnTo>
                    <a:pt x="851157" y="0"/>
                  </a:lnTo>
                  <a:cubicBezTo>
                    <a:pt x="867980" y="0"/>
                    <a:pt x="881617" y="13637"/>
                    <a:pt x="881617" y="30460"/>
                  </a:cubicBezTo>
                  <a:lnTo>
                    <a:pt x="881617" y="576725"/>
                  </a:lnTo>
                  <a:cubicBezTo>
                    <a:pt x="881617" y="584803"/>
                    <a:pt x="878408" y="592551"/>
                    <a:pt x="872696" y="598263"/>
                  </a:cubicBezTo>
                  <a:cubicBezTo>
                    <a:pt x="866983" y="603976"/>
                    <a:pt x="859236" y="607185"/>
                    <a:pt x="851157" y="607185"/>
                  </a:cubicBezTo>
                  <a:lnTo>
                    <a:pt x="30460" y="607185"/>
                  </a:lnTo>
                  <a:cubicBezTo>
                    <a:pt x="22382" y="607185"/>
                    <a:pt x="14634" y="603976"/>
                    <a:pt x="8922" y="598263"/>
                  </a:cubicBezTo>
                  <a:cubicBezTo>
                    <a:pt x="3209" y="592551"/>
                    <a:pt x="0" y="584803"/>
                    <a:pt x="0" y="576725"/>
                  </a:cubicBezTo>
                  <a:lnTo>
                    <a:pt x="0" y="30460"/>
                  </a:lnTo>
                  <a:cubicBezTo>
                    <a:pt x="0" y="22382"/>
                    <a:pt x="3209" y="14634"/>
                    <a:pt x="8922" y="8922"/>
                  </a:cubicBezTo>
                  <a:cubicBezTo>
                    <a:pt x="14634" y="3209"/>
                    <a:pt x="22382" y="0"/>
                    <a:pt x="30460" y="0"/>
                  </a:cubicBezTo>
                  <a:close/>
                </a:path>
              </a:pathLst>
            </a:custGeom>
            <a:solidFill>
              <a:srgbClr val="FFC099"/>
            </a:solidFill>
            <a:ln w="28575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25" id="25"/>
            <p:cNvSpPr txBox="true"/>
            <p:nvPr/>
          </p:nvSpPr>
          <p:spPr>
            <a:xfrm>
              <a:off x="0" y="-28575"/>
              <a:ext cx="881617" cy="63576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240"/>
                </a:lnSpc>
              </a:pPr>
            </a:p>
          </p:txBody>
        </p:sp>
      </p:grpSp>
      <p:grpSp>
        <p:nvGrpSpPr>
          <p:cNvPr name="Group 26" id="26"/>
          <p:cNvGrpSpPr/>
          <p:nvPr/>
        </p:nvGrpSpPr>
        <p:grpSpPr>
          <a:xfrm rot="0">
            <a:off x="779393" y="7640991"/>
            <a:ext cx="2795819" cy="1925529"/>
            <a:chOff x="0" y="0"/>
            <a:chExt cx="881617" cy="607185"/>
          </a:xfrm>
        </p:grpSpPr>
        <p:sp>
          <p:nvSpPr>
            <p:cNvPr name="Freeform 27" id="27"/>
            <p:cNvSpPr/>
            <p:nvPr/>
          </p:nvSpPr>
          <p:spPr>
            <a:xfrm flipH="false" flipV="false" rot="0">
              <a:off x="0" y="0"/>
              <a:ext cx="881617" cy="607185"/>
            </a:xfrm>
            <a:custGeom>
              <a:avLst/>
              <a:gdLst/>
              <a:ahLst/>
              <a:cxnLst/>
              <a:rect r="r" b="b" t="t" l="l"/>
              <a:pathLst>
                <a:path h="607185" w="881617">
                  <a:moveTo>
                    <a:pt x="30460" y="0"/>
                  </a:moveTo>
                  <a:lnTo>
                    <a:pt x="851157" y="0"/>
                  </a:lnTo>
                  <a:cubicBezTo>
                    <a:pt x="867980" y="0"/>
                    <a:pt x="881617" y="13637"/>
                    <a:pt x="881617" y="30460"/>
                  </a:cubicBezTo>
                  <a:lnTo>
                    <a:pt x="881617" y="576725"/>
                  </a:lnTo>
                  <a:cubicBezTo>
                    <a:pt x="881617" y="584803"/>
                    <a:pt x="878408" y="592551"/>
                    <a:pt x="872696" y="598263"/>
                  </a:cubicBezTo>
                  <a:cubicBezTo>
                    <a:pt x="866983" y="603976"/>
                    <a:pt x="859236" y="607185"/>
                    <a:pt x="851157" y="607185"/>
                  </a:cubicBezTo>
                  <a:lnTo>
                    <a:pt x="30460" y="607185"/>
                  </a:lnTo>
                  <a:cubicBezTo>
                    <a:pt x="22382" y="607185"/>
                    <a:pt x="14634" y="603976"/>
                    <a:pt x="8922" y="598263"/>
                  </a:cubicBezTo>
                  <a:cubicBezTo>
                    <a:pt x="3209" y="592551"/>
                    <a:pt x="0" y="584803"/>
                    <a:pt x="0" y="576725"/>
                  </a:cubicBezTo>
                  <a:lnTo>
                    <a:pt x="0" y="30460"/>
                  </a:lnTo>
                  <a:cubicBezTo>
                    <a:pt x="0" y="22382"/>
                    <a:pt x="3209" y="14634"/>
                    <a:pt x="8922" y="8922"/>
                  </a:cubicBezTo>
                  <a:cubicBezTo>
                    <a:pt x="14634" y="3209"/>
                    <a:pt x="22382" y="0"/>
                    <a:pt x="30460" y="0"/>
                  </a:cubicBezTo>
                  <a:close/>
                </a:path>
              </a:pathLst>
            </a:custGeom>
            <a:solidFill>
              <a:srgbClr val="D7FADF"/>
            </a:solidFill>
            <a:ln w="28575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28" id="28"/>
            <p:cNvSpPr txBox="true"/>
            <p:nvPr/>
          </p:nvSpPr>
          <p:spPr>
            <a:xfrm>
              <a:off x="0" y="-28575"/>
              <a:ext cx="881617" cy="63576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240"/>
                </a:lnSpc>
              </a:pPr>
            </a:p>
          </p:txBody>
        </p:sp>
      </p:grpSp>
      <p:sp>
        <p:nvSpPr>
          <p:cNvPr name="TextBox 29" id="29"/>
          <p:cNvSpPr txBox="true"/>
          <p:nvPr/>
        </p:nvSpPr>
        <p:spPr>
          <a:xfrm rot="0">
            <a:off x="943163" y="558886"/>
            <a:ext cx="696489" cy="19812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680"/>
              </a:lnSpc>
            </a:pPr>
            <a:r>
              <a:rPr lang="en-US" sz="1200">
                <a:solidFill>
                  <a:srgbClr val="000000"/>
                </a:solidFill>
                <a:latin typeface="Hammersmith One"/>
                <a:ea typeface="Hammersmith One"/>
                <a:cs typeface="Hammersmith One"/>
                <a:sym typeface="Hammersmith One"/>
              </a:rPr>
              <a:t>Nombre:</a:t>
            </a:r>
          </a:p>
        </p:txBody>
      </p:sp>
      <p:sp>
        <p:nvSpPr>
          <p:cNvPr name="TextBox 30" id="30"/>
          <p:cNvSpPr txBox="true"/>
          <p:nvPr/>
        </p:nvSpPr>
        <p:spPr>
          <a:xfrm rot="0">
            <a:off x="4411247" y="558886"/>
            <a:ext cx="475005" cy="19812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680"/>
              </a:lnSpc>
            </a:pPr>
            <a:r>
              <a:rPr lang="en-US" sz="1200">
                <a:solidFill>
                  <a:srgbClr val="000000"/>
                </a:solidFill>
                <a:latin typeface="Hammersmith One"/>
                <a:ea typeface="Hammersmith One"/>
                <a:cs typeface="Hammersmith One"/>
                <a:sym typeface="Hammersmith One"/>
              </a:rPr>
              <a:t>Fecha:</a:t>
            </a:r>
          </a:p>
        </p:txBody>
      </p:sp>
      <p:grpSp>
        <p:nvGrpSpPr>
          <p:cNvPr name="Group 31" id="31"/>
          <p:cNvGrpSpPr/>
          <p:nvPr/>
        </p:nvGrpSpPr>
        <p:grpSpPr>
          <a:xfrm rot="0">
            <a:off x="4031574" y="5996033"/>
            <a:ext cx="1246144" cy="594897"/>
            <a:chOff x="0" y="0"/>
            <a:chExt cx="392952" cy="187591"/>
          </a:xfrm>
        </p:grpSpPr>
        <p:sp>
          <p:nvSpPr>
            <p:cNvPr name="Freeform 32" id="32"/>
            <p:cNvSpPr/>
            <p:nvPr/>
          </p:nvSpPr>
          <p:spPr>
            <a:xfrm flipH="false" flipV="false" rot="0">
              <a:off x="0" y="0"/>
              <a:ext cx="392952" cy="187591"/>
            </a:xfrm>
            <a:custGeom>
              <a:avLst/>
              <a:gdLst/>
              <a:ahLst/>
              <a:cxnLst/>
              <a:rect r="r" b="b" t="t" l="l"/>
              <a:pathLst>
                <a:path h="187591" w="392952">
                  <a:moveTo>
                    <a:pt x="68340" y="0"/>
                  </a:moveTo>
                  <a:lnTo>
                    <a:pt x="324612" y="0"/>
                  </a:lnTo>
                  <a:cubicBezTo>
                    <a:pt x="362355" y="0"/>
                    <a:pt x="392952" y="30597"/>
                    <a:pt x="392952" y="68340"/>
                  </a:cubicBezTo>
                  <a:lnTo>
                    <a:pt x="392952" y="119251"/>
                  </a:lnTo>
                  <a:cubicBezTo>
                    <a:pt x="392952" y="137376"/>
                    <a:pt x="385752" y="154759"/>
                    <a:pt x="372935" y="167575"/>
                  </a:cubicBezTo>
                  <a:cubicBezTo>
                    <a:pt x="360119" y="180391"/>
                    <a:pt x="342737" y="187591"/>
                    <a:pt x="324612" y="187591"/>
                  </a:cubicBezTo>
                  <a:lnTo>
                    <a:pt x="68340" y="187591"/>
                  </a:lnTo>
                  <a:cubicBezTo>
                    <a:pt x="30597" y="187591"/>
                    <a:pt x="0" y="156994"/>
                    <a:pt x="0" y="119251"/>
                  </a:cubicBezTo>
                  <a:lnTo>
                    <a:pt x="0" y="68340"/>
                  </a:lnTo>
                  <a:cubicBezTo>
                    <a:pt x="0" y="50215"/>
                    <a:pt x="7200" y="32832"/>
                    <a:pt x="20016" y="20016"/>
                  </a:cubicBezTo>
                  <a:cubicBezTo>
                    <a:pt x="32832" y="7200"/>
                    <a:pt x="50215" y="0"/>
                    <a:pt x="68340" y="0"/>
                  </a:cubicBezTo>
                  <a:close/>
                </a:path>
              </a:pathLst>
            </a:custGeom>
            <a:solidFill>
              <a:srgbClr val="FFFFFF"/>
            </a:solidFill>
            <a:ln w="28575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33" id="33"/>
            <p:cNvSpPr txBox="true"/>
            <p:nvPr/>
          </p:nvSpPr>
          <p:spPr>
            <a:xfrm>
              <a:off x="0" y="-28575"/>
              <a:ext cx="392952" cy="216166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 marL="0" indent="0" lvl="0">
                <a:lnSpc>
                  <a:spcPts val="2520"/>
                </a:lnSpc>
                <a:spcBef>
                  <a:spcPct val="0"/>
                </a:spcBef>
              </a:pPr>
              <a:r>
                <a:rPr lang="en-US" sz="1800" strike="noStrike" u="none">
                  <a:solidFill>
                    <a:srgbClr val="000000"/>
                  </a:solidFill>
                  <a:latin typeface="Hammersmith One"/>
                  <a:ea typeface="Hammersmith One"/>
                  <a:cs typeface="Hammersmith One"/>
                  <a:sym typeface="Hammersmith One"/>
                </a:rPr>
                <a:t>FEMENINO</a:t>
              </a:r>
            </a:p>
          </p:txBody>
        </p:sp>
      </p:grpSp>
      <p:grpSp>
        <p:nvGrpSpPr>
          <p:cNvPr name="Group 34" id="34"/>
          <p:cNvGrpSpPr/>
          <p:nvPr/>
        </p:nvGrpSpPr>
        <p:grpSpPr>
          <a:xfrm rot="0">
            <a:off x="5378831" y="5996033"/>
            <a:ext cx="1394785" cy="594897"/>
            <a:chOff x="0" y="0"/>
            <a:chExt cx="439823" cy="187591"/>
          </a:xfrm>
        </p:grpSpPr>
        <p:sp>
          <p:nvSpPr>
            <p:cNvPr name="Freeform 35" id="35"/>
            <p:cNvSpPr/>
            <p:nvPr/>
          </p:nvSpPr>
          <p:spPr>
            <a:xfrm flipH="false" flipV="false" rot="0">
              <a:off x="0" y="0"/>
              <a:ext cx="439823" cy="187591"/>
            </a:xfrm>
            <a:custGeom>
              <a:avLst/>
              <a:gdLst/>
              <a:ahLst/>
              <a:cxnLst/>
              <a:rect r="r" b="b" t="t" l="l"/>
              <a:pathLst>
                <a:path h="187591" w="439823">
                  <a:moveTo>
                    <a:pt x="61057" y="0"/>
                  </a:moveTo>
                  <a:lnTo>
                    <a:pt x="378766" y="0"/>
                  </a:lnTo>
                  <a:cubicBezTo>
                    <a:pt x="412487" y="0"/>
                    <a:pt x="439823" y="27336"/>
                    <a:pt x="439823" y="61057"/>
                  </a:cubicBezTo>
                  <a:lnTo>
                    <a:pt x="439823" y="126534"/>
                  </a:lnTo>
                  <a:cubicBezTo>
                    <a:pt x="439823" y="142728"/>
                    <a:pt x="433391" y="158258"/>
                    <a:pt x="421940" y="169708"/>
                  </a:cubicBezTo>
                  <a:cubicBezTo>
                    <a:pt x="410490" y="181158"/>
                    <a:pt x="394960" y="187591"/>
                    <a:pt x="378766" y="187591"/>
                  </a:cubicBezTo>
                  <a:lnTo>
                    <a:pt x="61057" y="187591"/>
                  </a:lnTo>
                  <a:cubicBezTo>
                    <a:pt x="27336" y="187591"/>
                    <a:pt x="0" y="160255"/>
                    <a:pt x="0" y="126534"/>
                  </a:cubicBezTo>
                  <a:lnTo>
                    <a:pt x="0" y="61057"/>
                  </a:lnTo>
                  <a:cubicBezTo>
                    <a:pt x="0" y="27336"/>
                    <a:pt x="27336" y="0"/>
                    <a:pt x="61057" y="0"/>
                  </a:cubicBezTo>
                  <a:close/>
                </a:path>
              </a:pathLst>
            </a:custGeom>
            <a:solidFill>
              <a:srgbClr val="FFFFFF"/>
            </a:solidFill>
            <a:ln w="28575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36" id="36"/>
            <p:cNvSpPr txBox="true"/>
            <p:nvPr/>
          </p:nvSpPr>
          <p:spPr>
            <a:xfrm>
              <a:off x="0" y="-28575"/>
              <a:ext cx="439823" cy="216166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 marL="0" indent="0" lvl="0">
                <a:lnSpc>
                  <a:spcPts val="2520"/>
                </a:lnSpc>
                <a:spcBef>
                  <a:spcPct val="0"/>
                </a:spcBef>
              </a:pPr>
              <a:r>
                <a:rPr lang="en-US" sz="1800" strike="noStrike" u="none">
                  <a:solidFill>
                    <a:srgbClr val="000000"/>
                  </a:solidFill>
                  <a:latin typeface="Hammersmith One"/>
                  <a:ea typeface="Hammersmith One"/>
                  <a:cs typeface="Hammersmith One"/>
                  <a:sym typeface="Hammersmith One"/>
                </a:rPr>
                <a:t>MASCULINO</a:t>
              </a:r>
            </a:p>
          </p:txBody>
        </p:sp>
      </p:grpSp>
      <p:grpSp>
        <p:nvGrpSpPr>
          <p:cNvPr name="Group 37" id="37"/>
          <p:cNvGrpSpPr/>
          <p:nvPr/>
        </p:nvGrpSpPr>
        <p:grpSpPr>
          <a:xfrm rot="0">
            <a:off x="4031574" y="5313377"/>
            <a:ext cx="1246144" cy="594897"/>
            <a:chOff x="0" y="0"/>
            <a:chExt cx="392952" cy="187591"/>
          </a:xfrm>
        </p:grpSpPr>
        <p:sp>
          <p:nvSpPr>
            <p:cNvPr name="Freeform 38" id="38"/>
            <p:cNvSpPr/>
            <p:nvPr/>
          </p:nvSpPr>
          <p:spPr>
            <a:xfrm flipH="false" flipV="false" rot="0">
              <a:off x="0" y="0"/>
              <a:ext cx="392952" cy="187591"/>
            </a:xfrm>
            <a:custGeom>
              <a:avLst/>
              <a:gdLst/>
              <a:ahLst/>
              <a:cxnLst/>
              <a:rect r="r" b="b" t="t" l="l"/>
              <a:pathLst>
                <a:path h="187591" w="392952">
                  <a:moveTo>
                    <a:pt x="68340" y="0"/>
                  </a:moveTo>
                  <a:lnTo>
                    <a:pt x="324612" y="0"/>
                  </a:lnTo>
                  <a:cubicBezTo>
                    <a:pt x="362355" y="0"/>
                    <a:pt x="392952" y="30597"/>
                    <a:pt x="392952" y="68340"/>
                  </a:cubicBezTo>
                  <a:lnTo>
                    <a:pt x="392952" y="119251"/>
                  </a:lnTo>
                  <a:cubicBezTo>
                    <a:pt x="392952" y="137376"/>
                    <a:pt x="385752" y="154759"/>
                    <a:pt x="372935" y="167575"/>
                  </a:cubicBezTo>
                  <a:cubicBezTo>
                    <a:pt x="360119" y="180391"/>
                    <a:pt x="342737" y="187591"/>
                    <a:pt x="324612" y="187591"/>
                  </a:cubicBezTo>
                  <a:lnTo>
                    <a:pt x="68340" y="187591"/>
                  </a:lnTo>
                  <a:cubicBezTo>
                    <a:pt x="30597" y="187591"/>
                    <a:pt x="0" y="156994"/>
                    <a:pt x="0" y="119251"/>
                  </a:cubicBezTo>
                  <a:lnTo>
                    <a:pt x="0" y="68340"/>
                  </a:lnTo>
                  <a:cubicBezTo>
                    <a:pt x="0" y="50215"/>
                    <a:pt x="7200" y="32832"/>
                    <a:pt x="20016" y="20016"/>
                  </a:cubicBezTo>
                  <a:cubicBezTo>
                    <a:pt x="32832" y="7200"/>
                    <a:pt x="50215" y="0"/>
                    <a:pt x="68340" y="0"/>
                  </a:cubicBezTo>
                  <a:close/>
                </a:path>
              </a:pathLst>
            </a:custGeom>
            <a:solidFill>
              <a:srgbClr val="FFFFFF"/>
            </a:solidFill>
            <a:ln w="28575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39" id="39"/>
            <p:cNvSpPr txBox="true"/>
            <p:nvPr/>
          </p:nvSpPr>
          <p:spPr>
            <a:xfrm>
              <a:off x="0" y="-28575"/>
              <a:ext cx="392952" cy="216166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 marL="0" indent="0" lvl="0">
                <a:lnSpc>
                  <a:spcPts val="2520"/>
                </a:lnSpc>
                <a:spcBef>
                  <a:spcPct val="0"/>
                </a:spcBef>
              </a:pPr>
              <a:r>
                <a:rPr lang="en-US" sz="1800" strike="noStrike" u="none">
                  <a:solidFill>
                    <a:srgbClr val="000000"/>
                  </a:solidFill>
                  <a:latin typeface="Hammersmith One"/>
                  <a:ea typeface="Hammersmith One"/>
                  <a:cs typeface="Hammersmith One"/>
                  <a:sym typeface="Hammersmith One"/>
                </a:rPr>
                <a:t>SINGULAR</a:t>
              </a:r>
            </a:p>
          </p:txBody>
        </p:sp>
      </p:grpSp>
      <p:grpSp>
        <p:nvGrpSpPr>
          <p:cNvPr name="Group 40" id="40"/>
          <p:cNvGrpSpPr/>
          <p:nvPr/>
        </p:nvGrpSpPr>
        <p:grpSpPr>
          <a:xfrm rot="0">
            <a:off x="5409215" y="5313377"/>
            <a:ext cx="1246144" cy="594897"/>
            <a:chOff x="0" y="0"/>
            <a:chExt cx="392952" cy="187591"/>
          </a:xfrm>
        </p:grpSpPr>
        <p:sp>
          <p:nvSpPr>
            <p:cNvPr name="Freeform 41" id="41"/>
            <p:cNvSpPr/>
            <p:nvPr/>
          </p:nvSpPr>
          <p:spPr>
            <a:xfrm flipH="false" flipV="false" rot="0">
              <a:off x="0" y="0"/>
              <a:ext cx="392952" cy="187591"/>
            </a:xfrm>
            <a:custGeom>
              <a:avLst/>
              <a:gdLst/>
              <a:ahLst/>
              <a:cxnLst/>
              <a:rect r="r" b="b" t="t" l="l"/>
              <a:pathLst>
                <a:path h="187591" w="392952">
                  <a:moveTo>
                    <a:pt x="68340" y="0"/>
                  </a:moveTo>
                  <a:lnTo>
                    <a:pt x="324612" y="0"/>
                  </a:lnTo>
                  <a:cubicBezTo>
                    <a:pt x="362355" y="0"/>
                    <a:pt x="392952" y="30597"/>
                    <a:pt x="392952" y="68340"/>
                  </a:cubicBezTo>
                  <a:lnTo>
                    <a:pt x="392952" y="119251"/>
                  </a:lnTo>
                  <a:cubicBezTo>
                    <a:pt x="392952" y="137376"/>
                    <a:pt x="385752" y="154759"/>
                    <a:pt x="372935" y="167575"/>
                  </a:cubicBezTo>
                  <a:cubicBezTo>
                    <a:pt x="360119" y="180391"/>
                    <a:pt x="342737" y="187591"/>
                    <a:pt x="324612" y="187591"/>
                  </a:cubicBezTo>
                  <a:lnTo>
                    <a:pt x="68340" y="187591"/>
                  </a:lnTo>
                  <a:cubicBezTo>
                    <a:pt x="30597" y="187591"/>
                    <a:pt x="0" y="156994"/>
                    <a:pt x="0" y="119251"/>
                  </a:cubicBezTo>
                  <a:lnTo>
                    <a:pt x="0" y="68340"/>
                  </a:lnTo>
                  <a:cubicBezTo>
                    <a:pt x="0" y="50215"/>
                    <a:pt x="7200" y="32832"/>
                    <a:pt x="20016" y="20016"/>
                  </a:cubicBezTo>
                  <a:cubicBezTo>
                    <a:pt x="32832" y="7200"/>
                    <a:pt x="50215" y="0"/>
                    <a:pt x="68340" y="0"/>
                  </a:cubicBezTo>
                  <a:close/>
                </a:path>
              </a:pathLst>
            </a:custGeom>
            <a:solidFill>
              <a:srgbClr val="FFFFFF"/>
            </a:solidFill>
            <a:ln w="28575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42" id="42"/>
            <p:cNvSpPr txBox="true"/>
            <p:nvPr/>
          </p:nvSpPr>
          <p:spPr>
            <a:xfrm>
              <a:off x="0" y="-28575"/>
              <a:ext cx="392952" cy="216166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 marL="0" indent="0" lvl="0">
                <a:lnSpc>
                  <a:spcPts val="2520"/>
                </a:lnSpc>
                <a:spcBef>
                  <a:spcPct val="0"/>
                </a:spcBef>
              </a:pPr>
              <a:r>
                <a:rPr lang="en-US" sz="1800" strike="noStrike" u="none">
                  <a:solidFill>
                    <a:srgbClr val="000000"/>
                  </a:solidFill>
                  <a:latin typeface="Hammersmith One"/>
                  <a:ea typeface="Hammersmith One"/>
                  <a:cs typeface="Hammersmith One"/>
                  <a:sym typeface="Hammersmith One"/>
                </a:rPr>
                <a:t>PLURAL</a:t>
              </a:r>
            </a:p>
          </p:txBody>
        </p:sp>
      </p:grpSp>
      <p:grpSp>
        <p:nvGrpSpPr>
          <p:cNvPr name="Group 43" id="43"/>
          <p:cNvGrpSpPr/>
          <p:nvPr/>
        </p:nvGrpSpPr>
        <p:grpSpPr>
          <a:xfrm rot="0">
            <a:off x="4031574" y="8648653"/>
            <a:ext cx="1246144" cy="594897"/>
            <a:chOff x="0" y="0"/>
            <a:chExt cx="392952" cy="187591"/>
          </a:xfrm>
        </p:grpSpPr>
        <p:sp>
          <p:nvSpPr>
            <p:cNvPr name="Freeform 44" id="44"/>
            <p:cNvSpPr/>
            <p:nvPr/>
          </p:nvSpPr>
          <p:spPr>
            <a:xfrm flipH="false" flipV="false" rot="0">
              <a:off x="0" y="0"/>
              <a:ext cx="392952" cy="187591"/>
            </a:xfrm>
            <a:custGeom>
              <a:avLst/>
              <a:gdLst/>
              <a:ahLst/>
              <a:cxnLst/>
              <a:rect r="r" b="b" t="t" l="l"/>
              <a:pathLst>
                <a:path h="187591" w="392952">
                  <a:moveTo>
                    <a:pt x="68340" y="0"/>
                  </a:moveTo>
                  <a:lnTo>
                    <a:pt x="324612" y="0"/>
                  </a:lnTo>
                  <a:cubicBezTo>
                    <a:pt x="362355" y="0"/>
                    <a:pt x="392952" y="30597"/>
                    <a:pt x="392952" y="68340"/>
                  </a:cubicBezTo>
                  <a:lnTo>
                    <a:pt x="392952" y="119251"/>
                  </a:lnTo>
                  <a:cubicBezTo>
                    <a:pt x="392952" y="137376"/>
                    <a:pt x="385752" y="154759"/>
                    <a:pt x="372935" y="167575"/>
                  </a:cubicBezTo>
                  <a:cubicBezTo>
                    <a:pt x="360119" y="180391"/>
                    <a:pt x="342737" y="187591"/>
                    <a:pt x="324612" y="187591"/>
                  </a:cubicBezTo>
                  <a:lnTo>
                    <a:pt x="68340" y="187591"/>
                  </a:lnTo>
                  <a:cubicBezTo>
                    <a:pt x="30597" y="187591"/>
                    <a:pt x="0" y="156994"/>
                    <a:pt x="0" y="119251"/>
                  </a:cubicBezTo>
                  <a:lnTo>
                    <a:pt x="0" y="68340"/>
                  </a:lnTo>
                  <a:cubicBezTo>
                    <a:pt x="0" y="50215"/>
                    <a:pt x="7200" y="32832"/>
                    <a:pt x="20016" y="20016"/>
                  </a:cubicBezTo>
                  <a:cubicBezTo>
                    <a:pt x="32832" y="7200"/>
                    <a:pt x="50215" y="0"/>
                    <a:pt x="68340" y="0"/>
                  </a:cubicBezTo>
                  <a:close/>
                </a:path>
              </a:pathLst>
            </a:custGeom>
            <a:solidFill>
              <a:srgbClr val="FFFFFF"/>
            </a:solidFill>
            <a:ln w="28575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45" id="45"/>
            <p:cNvSpPr txBox="true"/>
            <p:nvPr/>
          </p:nvSpPr>
          <p:spPr>
            <a:xfrm>
              <a:off x="0" y="-28575"/>
              <a:ext cx="392952" cy="216166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 marL="0" indent="0" lvl="0">
                <a:lnSpc>
                  <a:spcPts val="2520"/>
                </a:lnSpc>
                <a:spcBef>
                  <a:spcPct val="0"/>
                </a:spcBef>
              </a:pPr>
              <a:r>
                <a:rPr lang="en-US" sz="1800" strike="noStrike" u="none">
                  <a:solidFill>
                    <a:srgbClr val="000000"/>
                  </a:solidFill>
                  <a:latin typeface="Hammersmith One"/>
                  <a:ea typeface="Hammersmith One"/>
                  <a:cs typeface="Hammersmith One"/>
                  <a:sym typeface="Hammersmith One"/>
                </a:rPr>
                <a:t>FEMENINO</a:t>
              </a:r>
            </a:p>
          </p:txBody>
        </p:sp>
      </p:grpSp>
      <p:grpSp>
        <p:nvGrpSpPr>
          <p:cNvPr name="Group 46" id="46"/>
          <p:cNvGrpSpPr/>
          <p:nvPr/>
        </p:nvGrpSpPr>
        <p:grpSpPr>
          <a:xfrm rot="0">
            <a:off x="5378831" y="8647331"/>
            <a:ext cx="1394785" cy="594897"/>
            <a:chOff x="0" y="0"/>
            <a:chExt cx="439823" cy="187591"/>
          </a:xfrm>
        </p:grpSpPr>
        <p:sp>
          <p:nvSpPr>
            <p:cNvPr name="Freeform 47" id="47"/>
            <p:cNvSpPr/>
            <p:nvPr/>
          </p:nvSpPr>
          <p:spPr>
            <a:xfrm flipH="false" flipV="false" rot="0">
              <a:off x="0" y="0"/>
              <a:ext cx="439823" cy="187591"/>
            </a:xfrm>
            <a:custGeom>
              <a:avLst/>
              <a:gdLst/>
              <a:ahLst/>
              <a:cxnLst/>
              <a:rect r="r" b="b" t="t" l="l"/>
              <a:pathLst>
                <a:path h="187591" w="439823">
                  <a:moveTo>
                    <a:pt x="61057" y="0"/>
                  </a:moveTo>
                  <a:lnTo>
                    <a:pt x="378766" y="0"/>
                  </a:lnTo>
                  <a:cubicBezTo>
                    <a:pt x="412487" y="0"/>
                    <a:pt x="439823" y="27336"/>
                    <a:pt x="439823" y="61057"/>
                  </a:cubicBezTo>
                  <a:lnTo>
                    <a:pt x="439823" y="126534"/>
                  </a:lnTo>
                  <a:cubicBezTo>
                    <a:pt x="439823" y="142728"/>
                    <a:pt x="433391" y="158258"/>
                    <a:pt x="421940" y="169708"/>
                  </a:cubicBezTo>
                  <a:cubicBezTo>
                    <a:pt x="410490" y="181158"/>
                    <a:pt x="394960" y="187591"/>
                    <a:pt x="378766" y="187591"/>
                  </a:cubicBezTo>
                  <a:lnTo>
                    <a:pt x="61057" y="187591"/>
                  </a:lnTo>
                  <a:cubicBezTo>
                    <a:pt x="27336" y="187591"/>
                    <a:pt x="0" y="160255"/>
                    <a:pt x="0" y="126534"/>
                  </a:cubicBezTo>
                  <a:lnTo>
                    <a:pt x="0" y="61057"/>
                  </a:lnTo>
                  <a:cubicBezTo>
                    <a:pt x="0" y="27336"/>
                    <a:pt x="27336" y="0"/>
                    <a:pt x="61057" y="0"/>
                  </a:cubicBezTo>
                  <a:close/>
                </a:path>
              </a:pathLst>
            </a:custGeom>
            <a:solidFill>
              <a:srgbClr val="FFFFFF"/>
            </a:solidFill>
            <a:ln w="28575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48" id="48"/>
            <p:cNvSpPr txBox="true"/>
            <p:nvPr/>
          </p:nvSpPr>
          <p:spPr>
            <a:xfrm>
              <a:off x="0" y="-28575"/>
              <a:ext cx="439823" cy="216166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 marL="0" indent="0" lvl="0">
                <a:lnSpc>
                  <a:spcPts val="2520"/>
                </a:lnSpc>
                <a:spcBef>
                  <a:spcPct val="0"/>
                </a:spcBef>
              </a:pPr>
              <a:r>
                <a:rPr lang="en-US" sz="1800" strike="noStrike" u="none">
                  <a:solidFill>
                    <a:srgbClr val="000000"/>
                  </a:solidFill>
                  <a:latin typeface="Hammersmith One"/>
                  <a:ea typeface="Hammersmith One"/>
                  <a:cs typeface="Hammersmith One"/>
                  <a:sym typeface="Hammersmith One"/>
                </a:rPr>
                <a:t>MASCULINO</a:t>
              </a:r>
            </a:p>
          </p:txBody>
        </p:sp>
      </p:grpSp>
      <p:grpSp>
        <p:nvGrpSpPr>
          <p:cNvPr name="Group 49" id="49"/>
          <p:cNvGrpSpPr/>
          <p:nvPr/>
        </p:nvGrpSpPr>
        <p:grpSpPr>
          <a:xfrm rot="0">
            <a:off x="4031574" y="7963963"/>
            <a:ext cx="1246144" cy="594897"/>
            <a:chOff x="0" y="0"/>
            <a:chExt cx="392952" cy="187591"/>
          </a:xfrm>
        </p:grpSpPr>
        <p:sp>
          <p:nvSpPr>
            <p:cNvPr name="Freeform 50" id="50"/>
            <p:cNvSpPr/>
            <p:nvPr/>
          </p:nvSpPr>
          <p:spPr>
            <a:xfrm flipH="false" flipV="false" rot="0">
              <a:off x="0" y="0"/>
              <a:ext cx="392952" cy="187591"/>
            </a:xfrm>
            <a:custGeom>
              <a:avLst/>
              <a:gdLst/>
              <a:ahLst/>
              <a:cxnLst/>
              <a:rect r="r" b="b" t="t" l="l"/>
              <a:pathLst>
                <a:path h="187591" w="392952">
                  <a:moveTo>
                    <a:pt x="68340" y="0"/>
                  </a:moveTo>
                  <a:lnTo>
                    <a:pt x="324612" y="0"/>
                  </a:lnTo>
                  <a:cubicBezTo>
                    <a:pt x="362355" y="0"/>
                    <a:pt x="392952" y="30597"/>
                    <a:pt x="392952" y="68340"/>
                  </a:cubicBezTo>
                  <a:lnTo>
                    <a:pt x="392952" y="119251"/>
                  </a:lnTo>
                  <a:cubicBezTo>
                    <a:pt x="392952" y="137376"/>
                    <a:pt x="385752" y="154759"/>
                    <a:pt x="372935" y="167575"/>
                  </a:cubicBezTo>
                  <a:cubicBezTo>
                    <a:pt x="360119" y="180391"/>
                    <a:pt x="342737" y="187591"/>
                    <a:pt x="324612" y="187591"/>
                  </a:cubicBezTo>
                  <a:lnTo>
                    <a:pt x="68340" y="187591"/>
                  </a:lnTo>
                  <a:cubicBezTo>
                    <a:pt x="30597" y="187591"/>
                    <a:pt x="0" y="156994"/>
                    <a:pt x="0" y="119251"/>
                  </a:cubicBezTo>
                  <a:lnTo>
                    <a:pt x="0" y="68340"/>
                  </a:lnTo>
                  <a:cubicBezTo>
                    <a:pt x="0" y="50215"/>
                    <a:pt x="7200" y="32832"/>
                    <a:pt x="20016" y="20016"/>
                  </a:cubicBezTo>
                  <a:cubicBezTo>
                    <a:pt x="32832" y="7200"/>
                    <a:pt x="50215" y="0"/>
                    <a:pt x="68340" y="0"/>
                  </a:cubicBezTo>
                  <a:close/>
                </a:path>
              </a:pathLst>
            </a:custGeom>
            <a:solidFill>
              <a:srgbClr val="FFFFFF"/>
            </a:solidFill>
            <a:ln w="28575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51" id="51"/>
            <p:cNvSpPr txBox="true"/>
            <p:nvPr/>
          </p:nvSpPr>
          <p:spPr>
            <a:xfrm>
              <a:off x="0" y="-28575"/>
              <a:ext cx="392952" cy="216166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520"/>
                </a:lnSpc>
              </a:pPr>
              <a:r>
                <a:rPr lang="en-US" sz="1800">
                  <a:solidFill>
                    <a:srgbClr val="000000"/>
                  </a:solidFill>
                  <a:latin typeface="Hammersmith One"/>
                  <a:ea typeface="Hammersmith One"/>
                  <a:cs typeface="Hammersmith One"/>
                  <a:sym typeface="Hammersmith One"/>
                </a:rPr>
                <a:t>SINGULAR</a:t>
              </a:r>
            </a:p>
          </p:txBody>
        </p:sp>
      </p:grpSp>
      <p:grpSp>
        <p:nvGrpSpPr>
          <p:cNvPr name="Group 52" id="52"/>
          <p:cNvGrpSpPr/>
          <p:nvPr/>
        </p:nvGrpSpPr>
        <p:grpSpPr>
          <a:xfrm rot="0">
            <a:off x="5409215" y="7968031"/>
            <a:ext cx="1246144" cy="594897"/>
            <a:chOff x="0" y="0"/>
            <a:chExt cx="392952" cy="187591"/>
          </a:xfrm>
        </p:grpSpPr>
        <p:sp>
          <p:nvSpPr>
            <p:cNvPr name="Freeform 53" id="53"/>
            <p:cNvSpPr/>
            <p:nvPr/>
          </p:nvSpPr>
          <p:spPr>
            <a:xfrm flipH="false" flipV="false" rot="0">
              <a:off x="0" y="0"/>
              <a:ext cx="392952" cy="187591"/>
            </a:xfrm>
            <a:custGeom>
              <a:avLst/>
              <a:gdLst/>
              <a:ahLst/>
              <a:cxnLst/>
              <a:rect r="r" b="b" t="t" l="l"/>
              <a:pathLst>
                <a:path h="187591" w="392952">
                  <a:moveTo>
                    <a:pt x="68340" y="0"/>
                  </a:moveTo>
                  <a:lnTo>
                    <a:pt x="324612" y="0"/>
                  </a:lnTo>
                  <a:cubicBezTo>
                    <a:pt x="362355" y="0"/>
                    <a:pt x="392952" y="30597"/>
                    <a:pt x="392952" y="68340"/>
                  </a:cubicBezTo>
                  <a:lnTo>
                    <a:pt x="392952" y="119251"/>
                  </a:lnTo>
                  <a:cubicBezTo>
                    <a:pt x="392952" y="137376"/>
                    <a:pt x="385752" y="154759"/>
                    <a:pt x="372935" y="167575"/>
                  </a:cubicBezTo>
                  <a:cubicBezTo>
                    <a:pt x="360119" y="180391"/>
                    <a:pt x="342737" y="187591"/>
                    <a:pt x="324612" y="187591"/>
                  </a:cubicBezTo>
                  <a:lnTo>
                    <a:pt x="68340" y="187591"/>
                  </a:lnTo>
                  <a:cubicBezTo>
                    <a:pt x="30597" y="187591"/>
                    <a:pt x="0" y="156994"/>
                    <a:pt x="0" y="119251"/>
                  </a:cubicBezTo>
                  <a:lnTo>
                    <a:pt x="0" y="68340"/>
                  </a:lnTo>
                  <a:cubicBezTo>
                    <a:pt x="0" y="50215"/>
                    <a:pt x="7200" y="32832"/>
                    <a:pt x="20016" y="20016"/>
                  </a:cubicBezTo>
                  <a:cubicBezTo>
                    <a:pt x="32832" y="7200"/>
                    <a:pt x="50215" y="0"/>
                    <a:pt x="68340" y="0"/>
                  </a:cubicBezTo>
                  <a:close/>
                </a:path>
              </a:pathLst>
            </a:custGeom>
            <a:solidFill>
              <a:srgbClr val="FFFFFF"/>
            </a:solidFill>
            <a:ln w="28575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54" id="54"/>
            <p:cNvSpPr txBox="true"/>
            <p:nvPr/>
          </p:nvSpPr>
          <p:spPr>
            <a:xfrm>
              <a:off x="0" y="-28575"/>
              <a:ext cx="392952" cy="216166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 marL="0" indent="0" lvl="0">
                <a:lnSpc>
                  <a:spcPts val="2520"/>
                </a:lnSpc>
                <a:spcBef>
                  <a:spcPct val="0"/>
                </a:spcBef>
              </a:pPr>
              <a:r>
                <a:rPr lang="en-US" sz="1800" strike="noStrike" u="none">
                  <a:solidFill>
                    <a:srgbClr val="000000"/>
                  </a:solidFill>
                  <a:latin typeface="Hammersmith One"/>
                  <a:ea typeface="Hammersmith One"/>
                  <a:cs typeface="Hammersmith One"/>
                  <a:sym typeface="Hammersmith One"/>
                </a:rPr>
                <a:t>PLURAL</a:t>
              </a:r>
            </a:p>
          </p:txBody>
        </p:sp>
      </p:grpSp>
      <p:sp>
        <p:nvSpPr>
          <p:cNvPr name="Freeform 55" id="55"/>
          <p:cNvSpPr/>
          <p:nvPr/>
        </p:nvSpPr>
        <p:spPr>
          <a:xfrm flipH="false" flipV="false" rot="0">
            <a:off x="1737002" y="7934093"/>
            <a:ext cx="833816" cy="1010686"/>
          </a:xfrm>
          <a:custGeom>
            <a:avLst/>
            <a:gdLst/>
            <a:ahLst/>
            <a:cxnLst/>
            <a:rect r="r" b="b" t="t" l="l"/>
            <a:pathLst>
              <a:path h="1010686" w="833816">
                <a:moveTo>
                  <a:pt x="0" y="0"/>
                </a:moveTo>
                <a:lnTo>
                  <a:pt x="833816" y="0"/>
                </a:lnTo>
                <a:lnTo>
                  <a:pt x="833816" y="1010687"/>
                </a:lnTo>
                <a:lnTo>
                  <a:pt x="0" y="1010687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sp>
        <p:nvSpPr>
          <p:cNvPr name="TextBox 56" id="56"/>
          <p:cNvSpPr txBox="true"/>
          <p:nvPr/>
        </p:nvSpPr>
        <p:spPr>
          <a:xfrm rot="0">
            <a:off x="1615568" y="9068605"/>
            <a:ext cx="1076682" cy="48133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919"/>
              </a:lnSpc>
            </a:pPr>
            <a:r>
              <a:rPr lang="en-US" sz="2799">
                <a:solidFill>
                  <a:srgbClr val="000000"/>
                </a:solidFill>
                <a:latin typeface="Hammersmith One"/>
                <a:ea typeface="Hammersmith One"/>
                <a:cs typeface="Hammersmith One"/>
                <a:sym typeface="Hammersmith One"/>
              </a:rPr>
              <a:t>llave</a:t>
            </a:r>
          </a:p>
        </p:txBody>
      </p:sp>
      <p:sp>
        <p:nvSpPr>
          <p:cNvPr name="TextBox 57" id="57"/>
          <p:cNvSpPr txBox="true"/>
          <p:nvPr/>
        </p:nvSpPr>
        <p:spPr>
          <a:xfrm rot="0">
            <a:off x="943163" y="1744213"/>
            <a:ext cx="5712196" cy="28067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380"/>
              </a:lnSpc>
            </a:pPr>
            <a:r>
              <a:rPr lang="en-US" sz="1700">
                <a:solidFill>
                  <a:srgbClr val="000000"/>
                </a:solidFill>
                <a:latin typeface="Hammersmith One"/>
                <a:ea typeface="Hammersmith One"/>
                <a:cs typeface="Hammersmith One"/>
                <a:sym typeface="Hammersmith One"/>
              </a:rPr>
              <a:t>Fíjate en la imagen y colorea los dos cuadros correctos.</a:t>
            </a:r>
          </a:p>
        </p:txBody>
      </p:sp>
      <p:sp>
        <p:nvSpPr>
          <p:cNvPr name="Freeform 58" id="58"/>
          <p:cNvSpPr/>
          <p:nvPr/>
        </p:nvSpPr>
        <p:spPr>
          <a:xfrm flipH="false" flipV="false" rot="0">
            <a:off x="1685389" y="2787623"/>
            <a:ext cx="937040" cy="879647"/>
          </a:xfrm>
          <a:custGeom>
            <a:avLst/>
            <a:gdLst/>
            <a:ahLst/>
            <a:cxnLst/>
            <a:rect r="r" b="b" t="t" l="l"/>
            <a:pathLst>
              <a:path h="879647" w="937040">
                <a:moveTo>
                  <a:pt x="0" y="0"/>
                </a:moveTo>
                <a:lnTo>
                  <a:pt x="937041" y="0"/>
                </a:lnTo>
                <a:lnTo>
                  <a:pt x="937041" y="879647"/>
                </a:lnTo>
                <a:lnTo>
                  <a:pt x="0" y="879647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0" t="0" r="0" b="0"/>
            </a:stretch>
          </a:blipFill>
        </p:spPr>
      </p:sp>
      <p:sp>
        <p:nvSpPr>
          <p:cNvPr name="TextBox 59" id="59"/>
          <p:cNvSpPr txBox="true"/>
          <p:nvPr/>
        </p:nvSpPr>
        <p:spPr>
          <a:xfrm rot="0">
            <a:off x="1555560" y="3943911"/>
            <a:ext cx="1196700" cy="48133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919"/>
              </a:lnSpc>
            </a:pPr>
            <a:r>
              <a:rPr lang="en-US" sz="2799">
                <a:solidFill>
                  <a:srgbClr val="000000"/>
                </a:solidFill>
                <a:latin typeface="Hammersmith One"/>
                <a:ea typeface="Hammersmith One"/>
                <a:cs typeface="Hammersmith One"/>
                <a:sym typeface="Hammersmith One"/>
              </a:rPr>
              <a:t>frutas</a:t>
            </a:r>
          </a:p>
        </p:txBody>
      </p:sp>
      <p:sp>
        <p:nvSpPr>
          <p:cNvPr name="Freeform 60" id="60"/>
          <p:cNvSpPr/>
          <p:nvPr/>
        </p:nvSpPr>
        <p:spPr>
          <a:xfrm flipH="false" flipV="false" rot="0">
            <a:off x="1587211" y="5227102"/>
            <a:ext cx="1133398" cy="980389"/>
          </a:xfrm>
          <a:custGeom>
            <a:avLst/>
            <a:gdLst/>
            <a:ahLst/>
            <a:cxnLst/>
            <a:rect r="r" b="b" t="t" l="l"/>
            <a:pathLst>
              <a:path h="980389" w="1133398">
                <a:moveTo>
                  <a:pt x="0" y="0"/>
                </a:moveTo>
                <a:lnTo>
                  <a:pt x="1133397" y="0"/>
                </a:lnTo>
                <a:lnTo>
                  <a:pt x="1133397" y="980389"/>
                </a:lnTo>
                <a:lnTo>
                  <a:pt x="0" y="980389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0" t="0" r="0" b="0"/>
            </a:stretch>
          </a:blipFill>
        </p:spPr>
      </p:sp>
      <p:sp>
        <p:nvSpPr>
          <p:cNvPr name="TextBox 61" id="61"/>
          <p:cNvSpPr txBox="true"/>
          <p:nvPr/>
        </p:nvSpPr>
        <p:spPr>
          <a:xfrm rot="0">
            <a:off x="1463141" y="6433588"/>
            <a:ext cx="1381538" cy="48133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919"/>
              </a:lnSpc>
            </a:pPr>
            <a:r>
              <a:rPr lang="en-US" sz="2799">
                <a:solidFill>
                  <a:srgbClr val="000000"/>
                </a:solidFill>
                <a:latin typeface="Hammersmith One"/>
                <a:ea typeface="Hammersmith One"/>
                <a:cs typeface="Hammersmith One"/>
                <a:sym typeface="Hammersmith One"/>
              </a:rPr>
              <a:t>huevos</a:t>
            </a:r>
          </a:p>
        </p:txBody>
      </p:sp>
      <p:sp>
        <p:nvSpPr>
          <p:cNvPr name="TextBox 62" id="62"/>
          <p:cNvSpPr txBox="true"/>
          <p:nvPr/>
        </p:nvSpPr>
        <p:spPr>
          <a:xfrm rot="0">
            <a:off x="1279724" y="1168240"/>
            <a:ext cx="5000552" cy="60118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609"/>
              </a:lnSpc>
            </a:pPr>
            <a:r>
              <a:rPr lang="en-US" sz="4348">
                <a:solidFill>
                  <a:srgbClr val="000000"/>
                </a:solidFill>
                <a:latin typeface="Hammersmith One"/>
                <a:ea typeface="Hammersmith One"/>
                <a:cs typeface="Hammersmith One"/>
                <a:sym typeface="Hammersmith One"/>
              </a:rPr>
              <a:t> LOS SUSTANTIVOS</a:t>
            </a:r>
          </a:p>
        </p:txBody>
      </p: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>
  <p:cSld>
    <p:bg>
      <p:bgPr>
        <a:solidFill>
          <a:srgbClr val="1A9A9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-5400000">
            <a:off x="-1368599" y="1822186"/>
            <a:ext cx="10297197" cy="7093823"/>
            <a:chOff x="0" y="0"/>
            <a:chExt cx="3247057" cy="2236924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3247057" cy="2236924"/>
            </a:xfrm>
            <a:custGeom>
              <a:avLst/>
              <a:gdLst/>
              <a:ahLst/>
              <a:cxnLst/>
              <a:rect r="r" b="b" t="t" l="l"/>
              <a:pathLst>
                <a:path h="2236924" w="3247057">
                  <a:moveTo>
                    <a:pt x="8270" y="0"/>
                  </a:moveTo>
                  <a:lnTo>
                    <a:pt x="3238787" y="0"/>
                  </a:lnTo>
                  <a:cubicBezTo>
                    <a:pt x="3240980" y="0"/>
                    <a:pt x="3243084" y="871"/>
                    <a:pt x="3244635" y="2422"/>
                  </a:cubicBezTo>
                  <a:cubicBezTo>
                    <a:pt x="3246186" y="3973"/>
                    <a:pt x="3247057" y="6077"/>
                    <a:pt x="3247057" y="8270"/>
                  </a:cubicBezTo>
                  <a:lnTo>
                    <a:pt x="3247057" y="2228654"/>
                  </a:lnTo>
                  <a:cubicBezTo>
                    <a:pt x="3247057" y="2233222"/>
                    <a:pt x="3243355" y="2236924"/>
                    <a:pt x="3238787" y="2236924"/>
                  </a:cubicBezTo>
                  <a:lnTo>
                    <a:pt x="8270" y="2236924"/>
                  </a:lnTo>
                  <a:cubicBezTo>
                    <a:pt x="3703" y="2236924"/>
                    <a:pt x="0" y="2233222"/>
                    <a:pt x="0" y="2228654"/>
                  </a:cubicBezTo>
                  <a:lnTo>
                    <a:pt x="0" y="8270"/>
                  </a:lnTo>
                  <a:cubicBezTo>
                    <a:pt x="0" y="3703"/>
                    <a:pt x="3703" y="0"/>
                    <a:pt x="8270" y="0"/>
                  </a:cubicBezTo>
                  <a:close/>
                </a:path>
              </a:pathLst>
            </a:custGeom>
            <a:gradFill rotWithShape="true">
              <a:gsLst>
                <a:gs pos="0">
                  <a:srgbClr val="CDFFD8">
                    <a:alpha val="100000"/>
                  </a:srgbClr>
                </a:gs>
                <a:gs pos="100000">
                  <a:srgbClr val="94B9FF">
                    <a:alpha val="100000"/>
                  </a:srgbClr>
                </a:gs>
              </a:gsLst>
              <a:lin ang="0"/>
            </a:gradFill>
            <a:ln w="28575" cap="sq">
              <a:solidFill>
                <a:srgbClr val="FFB3D1"/>
              </a:solidFill>
              <a:prstDash val="solid"/>
              <a:miter/>
            </a:ln>
          </p:spPr>
        </p:sp>
        <p:sp>
          <p:nvSpPr>
            <p:cNvPr name="TextBox 4" id="4"/>
            <p:cNvSpPr txBox="true"/>
            <p:nvPr/>
          </p:nvSpPr>
          <p:spPr>
            <a:xfrm>
              <a:off x="0" y="-28575"/>
              <a:ext cx="3247057" cy="2265499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240"/>
                </a:lnSpc>
              </a:pPr>
            </a:p>
          </p:txBody>
        </p:sp>
      </p:grpSp>
      <p:grpSp>
        <p:nvGrpSpPr>
          <p:cNvPr name="Group 5" id="5"/>
          <p:cNvGrpSpPr/>
          <p:nvPr/>
        </p:nvGrpSpPr>
        <p:grpSpPr>
          <a:xfrm rot="0">
            <a:off x="756000" y="422692"/>
            <a:ext cx="6126204" cy="489557"/>
            <a:chOff x="0" y="0"/>
            <a:chExt cx="2195493" cy="175446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2195493" cy="175446"/>
            </a:xfrm>
            <a:custGeom>
              <a:avLst/>
              <a:gdLst/>
              <a:ahLst/>
              <a:cxnLst/>
              <a:rect r="r" b="b" t="t" l="l"/>
              <a:pathLst>
                <a:path h="175446" w="2195493">
                  <a:moveTo>
                    <a:pt x="22747" y="0"/>
                  </a:moveTo>
                  <a:lnTo>
                    <a:pt x="2172746" y="0"/>
                  </a:lnTo>
                  <a:cubicBezTo>
                    <a:pt x="2185309" y="0"/>
                    <a:pt x="2195493" y="10184"/>
                    <a:pt x="2195493" y="22747"/>
                  </a:cubicBezTo>
                  <a:lnTo>
                    <a:pt x="2195493" y="152699"/>
                  </a:lnTo>
                  <a:cubicBezTo>
                    <a:pt x="2195493" y="165262"/>
                    <a:pt x="2185309" y="175446"/>
                    <a:pt x="2172746" y="175446"/>
                  </a:cubicBezTo>
                  <a:lnTo>
                    <a:pt x="22747" y="175446"/>
                  </a:lnTo>
                  <a:cubicBezTo>
                    <a:pt x="10184" y="175446"/>
                    <a:pt x="0" y="165262"/>
                    <a:pt x="0" y="152699"/>
                  </a:cubicBezTo>
                  <a:lnTo>
                    <a:pt x="0" y="22747"/>
                  </a:lnTo>
                  <a:cubicBezTo>
                    <a:pt x="0" y="10184"/>
                    <a:pt x="10184" y="0"/>
                    <a:pt x="22747" y="0"/>
                  </a:cubicBezTo>
                  <a:close/>
                </a:path>
              </a:pathLst>
            </a:custGeom>
            <a:solidFill>
              <a:srgbClr val="FFFFFF"/>
            </a:solidFill>
            <a:ln w="19050" cap="sq">
              <a:solidFill>
                <a:srgbClr val="FFB3D1"/>
              </a:solidFill>
              <a:prstDash val="solid"/>
              <a:miter/>
            </a:ln>
          </p:spPr>
        </p:sp>
        <p:sp>
          <p:nvSpPr>
            <p:cNvPr name="TextBox 7" id="7"/>
            <p:cNvSpPr txBox="true"/>
            <p:nvPr/>
          </p:nvSpPr>
          <p:spPr>
            <a:xfrm>
              <a:off x="0" y="-19050"/>
              <a:ext cx="2195493" cy="194496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680"/>
                </a:lnSpc>
              </a:pPr>
            </a:p>
          </p:txBody>
        </p:sp>
      </p:grpSp>
      <p:graphicFrame>
        <p:nvGraphicFramePr>
          <p:cNvPr name="Table 8" id="8"/>
          <p:cNvGraphicFramePr>
            <a:graphicFrameLocks noGrp="true"/>
          </p:cNvGraphicFramePr>
          <p:nvPr/>
        </p:nvGraphicFramePr>
        <p:xfrm>
          <a:off x="2393613" y="4857976"/>
          <a:ext cx="4501509" cy="5159713"/>
        </p:xfrm>
        <a:graphic>
          <a:graphicData uri="http://schemas.openxmlformats.org/drawingml/2006/table">
            <a:tbl>
              <a:tblPr/>
              <a:tblGrid>
                <a:gridCol w="2243714"/>
                <a:gridCol w="2257795"/>
              </a:tblGrid>
              <a:tr h="1280214">
                <a:tc rowSpan="2">
                  <a:txBody>
                    <a:bodyPr anchor="t" rtlCol="false"/>
                    <a:lstStyle/>
                    <a:p>
                      <a:pPr algn="ctr">
                        <a:lnSpc>
                          <a:spcPts val="1473"/>
                        </a:lnSpc>
                        <a:defRPr/>
                      </a:pPr>
                      <a:endParaRPr lang="en-US" sz="1100"/>
                    </a:p>
                  </a:txBody>
                  <a:tcPr marL="118125" marR="118125" marT="118125" marB="118125" anchor="ctr">
                    <a:lnL cmpd="sng" algn="ctr" cap="flat" w="2857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2857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2857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2857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 anchor="t" rtlCol="false"/>
                    <a:lstStyle/>
                    <a:p>
                      <a:pPr algn="ctr">
                        <a:lnSpc>
                          <a:spcPts val="1473"/>
                        </a:lnSpc>
                        <a:defRPr/>
                      </a:pPr>
                      <a:endParaRPr lang="en-US" sz="1100"/>
                    </a:p>
                  </a:txBody>
                  <a:tcPr marL="118125" marR="118125" marT="118125" marB="118125" anchor="ctr">
                    <a:lnL cmpd="sng" algn="ctr" cap="flat" w="2857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2857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2857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2857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299642">
                <a:tc vMerge="true">
                  <a:txBody>
                    <a:bodyPr anchor="t" rtlCol="false"/>
                    <a:lstStyle/>
                    <a:p>
                      <a:pPr algn="ctr">
                        <a:lnSpc>
                          <a:spcPts val="1473"/>
                        </a:lnSpc>
                        <a:defRPr/>
                      </a:pPr>
                      <a:endParaRPr lang="en-US" sz="1100"/>
                    </a:p>
                  </a:txBody>
                  <a:tcPr marL="118125" marR="118125" marT="118125" marB="118125" anchor="ctr">
                    <a:lnL cmpd="sng" algn="ctr" cap="flat" w="2857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2857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2857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2857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true">
                  <a:txBody>
                    <a:bodyPr anchor="t" rtlCol="false"/>
                    <a:lstStyle/>
                    <a:p>
                      <a:pPr algn="ctr">
                        <a:lnSpc>
                          <a:spcPts val="1473"/>
                        </a:lnSpc>
                        <a:defRPr/>
                      </a:pPr>
                      <a:endParaRPr lang="en-US" sz="1100"/>
                    </a:p>
                  </a:txBody>
                  <a:tcPr marL="118125" marR="118125" marT="118125" marB="118125" anchor="ctr">
                    <a:lnL cmpd="sng" algn="ctr" cap="flat" w="2857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2857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2857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2857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450214">
                <a:tc rowSpan="2">
                  <a:txBody>
                    <a:bodyPr anchor="t" rtlCol="false"/>
                    <a:lstStyle/>
                    <a:p>
                      <a:pPr algn="ctr">
                        <a:lnSpc>
                          <a:spcPts val="1473"/>
                        </a:lnSpc>
                        <a:defRPr/>
                      </a:pPr>
                      <a:endParaRPr lang="en-US" sz="1100"/>
                    </a:p>
                  </a:txBody>
                  <a:tcPr marL="118125" marR="118125" marT="118125" marB="118125" anchor="ctr">
                    <a:lnL cmpd="sng" algn="ctr" cap="flat" w="2857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2857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2857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2857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 anchor="t" rtlCol="false"/>
                    <a:lstStyle/>
                    <a:p>
                      <a:pPr algn="ctr">
                        <a:lnSpc>
                          <a:spcPts val="1473"/>
                        </a:lnSpc>
                        <a:defRPr/>
                      </a:pPr>
                      <a:endParaRPr lang="en-US" sz="1100"/>
                    </a:p>
                  </a:txBody>
                  <a:tcPr marL="118125" marR="118125" marT="118125" marB="118125" anchor="ctr">
                    <a:lnL cmpd="sng" algn="ctr" cap="flat" w="2857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2857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2857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2857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129643">
                <a:tc vMerge="true">
                  <a:txBody>
                    <a:bodyPr anchor="t" rtlCol="false"/>
                    <a:lstStyle/>
                    <a:p>
                      <a:pPr algn="ctr">
                        <a:lnSpc>
                          <a:spcPts val="1473"/>
                        </a:lnSpc>
                        <a:defRPr/>
                      </a:pPr>
                      <a:endParaRPr lang="en-US" sz="1100"/>
                    </a:p>
                  </a:txBody>
                  <a:tcPr marL="118125" marR="118125" marT="118125" marB="118125" anchor="ctr">
                    <a:lnL cmpd="sng" algn="ctr" cap="flat" w="2857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2857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2857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2857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true">
                  <a:txBody>
                    <a:bodyPr anchor="t" rtlCol="false"/>
                    <a:lstStyle/>
                    <a:p>
                      <a:pPr algn="ctr">
                        <a:lnSpc>
                          <a:spcPts val="1473"/>
                        </a:lnSpc>
                        <a:defRPr/>
                      </a:pPr>
                      <a:endParaRPr lang="en-US" sz="1100"/>
                    </a:p>
                  </a:txBody>
                  <a:tcPr marL="118125" marR="118125" marT="118125" marB="118125" anchor="ctr">
                    <a:lnL cmpd="sng" algn="ctr" cap="flat" w="2857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2857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2857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2857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grpSp>
        <p:nvGrpSpPr>
          <p:cNvPr name="Group 9" id="9"/>
          <p:cNvGrpSpPr/>
          <p:nvPr/>
        </p:nvGrpSpPr>
        <p:grpSpPr>
          <a:xfrm rot="0">
            <a:off x="756000" y="5775545"/>
            <a:ext cx="1350426" cy="834316"/>
            <a:chOff x="0" y="0"/>
            <a:chExt cx="1076592" cy="665136"/>
          </a:xfrm>
        </p:grpSpPr>
        <p:sp>
          <p:nvSpPr>
            <p:cNvPr name="Freeform 10" id="10"/>
            <p:cNvSpPr/>
            <p:nvPr/>
          </p:nvSpPr>
          <p:spPr>
            <a:xfrm flipH="false" flipV="false" rot="0">
              <a:off x="0" y="0"/>
              <a:ext cx="1076592" cy="665136"/>
            </a:xfrm>
            <a:custGeom>
              <a:avLst/>
              <a:gdLst/>
              <a:ahLst/>
              <a:cxnLst/>
              <a:rect r="r" b="b" t="t" l="l"/>
              <a:pathLst>
                <a:path h="665136" w="1076592">
                  <a:moveTo>
                    <a:pt x="108926" y="0"/>
                  </a:moveTo>
                  <a:lnTo>
                    <a:pt x="967666" y="0"/>
                  </a:lnTo>
                  <a:cubicBezTo>
                    <a:pt x="1027824" y="0"/>
                    <a:pt x="1076592" y="48768"/>
                    <a:pt x="1076592" y="108926"/>
                  </a:cubicBezTo>
                  <a:lnTo>
                    <a:pt x="1076592" y="556210"/>
                  </a:lnTo>
                  <a:cubicBezTo>
                    <a:pt x="1076592" y="585099"/>
                    <a:pt x="1065116" y="612805"/>
                    <a:pt x="1044688" y="633232"/>
                  </a:cubicBezTo>
                  <a:cubicBezTo>
                    <a:pt x="1024261" y="653660"/>
                    <a:pt x="996555" y="665136"/>
                    <a:pt x="967666" y="665136"/>
                  </a:cubicBezTo>
                  <a:lnTo>
                    <a:pt x="108926" y="665136"/>
                  </a:lnTo>
                  <a:cubicBezTo>
                    <a:pt x="48768" y="665136"/>
                    <a:pt x="0" y="616368"/>
                    <a:pt x="0" y="556210"/>
                  </a:cubicBezTo>
                  <a:lnTo>
                    <a:pt x="0" y="108926"/>
                  </a:lnTo>
                  <a:cubicBezTo>
                    <a:pt x="0" y="80037"/>
                    <a:pt x="11476" y="52331"/>
                    <a:pt x="31904" y="31904"/>
                  </a:cubicBezTo>
                  <a:cubicBezTo>
                    <a:pt x="52331" y="11476"/>
                    <a:pt x="80037" y="0"/>
                    <a:pt x="108926" y="0"/>
                  </a:cubicBezTo>
                  <a:close/>
                </a:path>
              </a:pathLst>
            </a:custGeom>
            <a:solidFill>
              <a:srgbClr val="FFFFFF"/>
            </a:solidFill>
            <a:ln w="19050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11" id="11"/>
            <p:cNvSpPr txBox="true"/>
            <p:nvPr/>
          </p:nvSpPr>
          <p:spPr>
            <a:xfrm>
              <a:off x="0" y="19050"/>
              <a:ext cx="1076592" cy="646086"/>
            </a:xfrm>
            <a:prstGeom prst="rect">
              <a:avLst/>
            </a:prstGeom>
          </p:spPr>
          <p:txBody>
            <a:bodyPr anchor="ctr" rtlCol="false" tIns="11268" lIns="11268" bIns="11268" rIns="11268"/>
            <a:lstStyle/>
            <a:p>
              <a:pPr algn="ctr">
                <a:lnSpc>
                  <a:spcPts val="1791"/>
                </a:lnSpc>
              </a:pPr>
            </a:p>
          </p:txBody>
        </p:sp>
      </p:grpSp>
      <p:sp>
        <p:nvSpPr>
          <p:cNvPr name="TextBox 12" id="12"/>
          <p:cNvSpPr txBox="true"/>
          <p:nvPr/>
        </p:nvSpPr>
        <p:spPr>
          <a:xfrm rot="0">
            <a:off x="803046" y="6066219"/>
            <a:ext cx="1256335" cy="2559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170"/>
              </a:lnSpc>
              <a:spcBef>
                <a:spcPct val="0"/>
              </a:spcBef>
            </a:pPr>
            <a:r>
              <a:rPr lang="en-US" sz="1550">
                <a:solidFill>
                  <a:srgbClr val="000000"/>
                </a:solidFill>
                <a:latin typeface="Hammersmith One"/>
                <a:ea typeface="Hammersmith One"/>
                <a:cs typeface="Hammersmith One"/>
                <a:sym typeface="Hammersmith One"/>
              </a:rPr>
              <a:t>SINGULAR</a:t>
            </a:r>
          </a:p>
        </p:txBody>
      </p:sp>
      <p:grpSp>
        <p:nvGrpSpPr>
          <p:cNvPr name="Group 13" id="13"/>
          <p:cNvGrpSpPr/>
          <p:nvPr/>
        </p:nvGrpSpPr>
        <p:grpSpPr>
          <a:xfrm rot="0">
            <a:off x="756000" y="8300142"/>
            <a:ext cx="1350426" cy="834316"/>
            <a:chOff x="0" y="0"/>
            <a:chExt cx="1076592" cy="665136"/>
          </a:xfrm>
        </p:grpSpPr>
        <p:sp>
          <p:nvSpPr>
            <p:cNvPr name="Freeform 14" id="14"/>
            <p:cNvSpPr/>
            <p:nvPr/>
          </p:nvSpPr>
          <p:spPr>
            <a:xfrm flipH="false" flipV="false" rot="0">
              <a:off x="0" y="0"/>
              <a:ext cx="1076592" cy="665136"/>
            </a:xfrm>
            <a:custGeom>
              <a:avLst/>
              <a:gdLst/>
              <a:ahLst/>
              <a:cxnLst/>
              <a:rect r="r" b="b" t="t" l="l"/>
              <a:pathLst>
                <a:path h="665136" w="1076592">
                  <a:moveTo>
                    <a:pt x="108926" y="0"/>
                  </a:moveTo>
                  <a:lnTo>
                    <a:pt x="967666" y="0"/>
                  </a:lnTo>
                  <a:cubicBezTo>
                    <a:pt x="1027824" y="0"/>
                    <a:pt x="1076592" y="48768"/>
                    <a:pt x="1076592" y="108926"/>
                  </a:cubicBezTo>
                  <a:lnTo>
                    <a:pt x="1076592" y="556210"/>
                  </a:lnTo>
                  <a:cubicBezTo>
                    <a:pt x="1076592" y="585099"/>
                    <a:pt x="1065116" y="612805"/>
                    <a:pt x="1044688" y="633232"/>
                  </a:cubicBezTo>
                  <a:cubicBezTo>
                    <a:pt x="1024261" y="653660"/>
                    <a:pt x="996555" y="665136"/>
                    <a:pt x="967666" y="665136"/>
                  </a:cubicBezTo>
                  <a:lnTo>
                    <a:pt x="108926" y="665136"/>
                  </a:lnTo>
                  <a:cubicBezTo>
                    <a:pt x="48768" y="665136"/>
                    <a:pt x="0" y="616368"/>
                    <a:pt x="0" y="556210"/>
                  </a:cubicBezTo>
                  <a:lnTo>
                    <a:pt x="0" y="108926"/>
                  </a:lnTo>
                  <a:cubicBezTo>
                    <a:pt x="0" y="80037"/>
                    <a:pt x="11476" y="52331"/>
                    <a:pt x="31904" y="31904"/>
                  </a:cubicBezTo>
                  <a:cubicBezTo>
                    <a:pt x="52331" y="11476"/>
                    <a:pt x="80037" y="0"/>
                    <a:pt x="108926" y="0"/>
                  </a:cubicBezTo>
                  <a:close/>
                </a:path>
              </a:pathLst>
            </a:custGeom>
            <a:solidFill>
              <a:srgbClr val="FFFFFF"/>
            </a:solidFill>
            <a:ln w="19050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15" id="15"/>
            <p:cNvSpPr txBox="true"/>
            <p:nvPr/>
          </p:nvSpPr>
          <p:spPr>
            <a:xfrm>
              <a:off x="0" y="19050"/>
              <a:ext cx="1076592" cy="646086"/>
            </a:xfrm>
            <a:prstGeom prst="rect">
              <a:avLst/>
            </a:prstGeom>
          </p:spPr>
          <p:txBody>
            <a:bodyPr anchor="ctr" rtlCol="false" tIns="11268" lIns="11268" bIns="11268" rIns="11268"/>
            <a:lstStyle/>
            <a:p>
              <a:pPr algn="ctr">
                <a:lnSpc>
                  <a:spcPts val="1791"/>
                </a:lnSpc>
              </a:pPr>
            </a:p>
          </p:txBody>
        </p:sp>
      </p:grpSp>
      <p:sp>
        <p:nvSpPr>
          <p:cNvPr name="TextBox 16" id="16"/>
          <p:cNvSpPr txBox="true"/>
          <p:nvPr/>
        </p:nvSpPr>
        <p:spPr>
          <a:xfrm rot="0">
            <a:off x="803046" y="8590815"/>
            <a:ext cx="1256335" cy="2559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170"/>
              </a:lnSpc>
              <a:spcBef>
                <a:spcPct val="0"/>
              </a:spcBef>
            </a:pPr>
            <a:r>
              <a:rPr lang="en-US" sz="1550">
                <a:solidFill>
                  <a:srgbClr val="000000"/>
                </a:solidFill>
                <a:latin typeface="Hammersmith One"/>
                <a:ea typeface="Hammersmith One"/>
                <a:cs typeface="Hammersmith One"/>
                <a:sym typeface="Hammersmith One"/>
              </a:rPr>
              <a:t>PLURAL</a:t>
            </a:r>
          </a:p>
        </p:txBody>
      </p:sp>
      <p:grpSp>
        <p:nvGrpSpPr>
          <p:cNvPr name="Group 17" id="17"/>
          <p:cNvGrpSpPr/>
          <p:nvPr/>
        </p:nvGrpSpPr>
        <p:grpSpPr>
          <a:xfrm rot="0">
            <a:off x="2849825" y="3922231"/>
            <a:ext cx="1350426" cy="834316"/>
            <a:chOff x="0" y="0"/>
            <a:chExt cx="1076592" cy="665136"/>
          </a:xfrm>
        </p:grpSpPr>
        <p:sp>
          <p:nvSpPr>
            <p:cNvPr name="Freeform 18" id="18"/>
            <p:cNvSpPr/>
            <p:nvPr/>
          </p:nvSpPr>
          <p:spPr>
            <a:xfrm flipH="false" flipV="false" rot="0">
              <a:off x="0" y="0"/>
              <a:ext cx="1076592" cy="665136"/>
            </a:xfrm>
            <a:custGeom>
              <a:avLst/>
              <a:gdLst/>
              <a:ahLst/>
              <a:cxnLst/>
              <a:rect r="r" b="b" t="t" l="l"/>
              <a:pathLst>
                <a:path h="665136" w="1076592">
                  <a:moveTo>
                    <a:pt x="108926" y="0"/>
                  </a:moveTo>
                  <a:lnTo>
                    <a:pt x="967666" y="0"/>
                  </a:lnTo>
                  <a:cubicBezTo>
                    <a:pt x="1027824" y="0"/>
                    <a:pt x="1076592" y="48768"/>
                    <a:pt x="1076592" y="108926"/>
                  </a:cubicBezTo>
                  <a:lnTo>
                    <a:pt x="1076592" y="556210"/>
                  </a:lnTo>
                  <a:cubicBezTo>
                    <a:pt x="1076592" y="585099"/>
                    <a:pt x="1065116" y="612805"/>
                    <a:pt x="1044688" y="633232"/>
                  </a:cubicBezTo>
                  <a:cubicBezTo>
                    <a:pt x="1024261" y="653660"/>
                    <a:pt x="996555" y="665136"/>
                    <a:pt x="967666" y="665136"/>
                  </a:cubicBezTo>
                  <a:lnTo>
                    <a:pt x="108926" y="665136"/>
                  </a:lnTo>
                  <a:cubicBezTo>
                    <a:pt x="48768" y="665136"/>
                    <a:pt x="0" y="616368"/>
                    <a:pt x="0" y="556210"/>
                  </a:cubicBezTo>
                  <a:lnTo>
                    <a:pt x="0" y="108926"/>
                  </a:lnTo>
                  <a:cubicBezTo>
                    <a:pt x="0" y="80037"/>
                    <a:pt x="11476" y="52331"/>
                    <a:pt x="31904" y="31904"/>
                  </a:cubicBezTo>
                  <a:cubicBezTo>
                    <a:pt x="52331" y="11476"/>
                    <a:pt x="80037" y="0"/>
                    <a:pt x="108926" y="0"/>
                  </a:cubicBezTo>
                  <a:close/>
                </a:path>
              </a:pathLst>
            </a:custGeom>
            <a:solidFill>
              <a:srgbClr val="FFFFFF"/>
            </a:solidFill>
            <a:ln w="19050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19" id="19"/>
            <p:cNvSpPr txBox="true"/>
            <p:nvPr/>
          </p:nvSpPr>
          <p:spPr>
            <a:xfrm>
              <a:off x="0" y="19050"/>
              <a:ext cx="1076592" cy="646086"/>
            </a:xfrm>
            <a:prstGeom prst="rect">
              <a:avLst/>
            </a:prstGeom>
          </p:spPr>
          <p:txBody>
            <a:bodyPr anchor="ctr" rtlCol="false" tIns="11268" lIns="11268" bIns="11268" rIns="11268"/>
            <a:lstStyle/>
            <a:p>
              <a:pPr algn="ctr">
                <a:lnSpc>
                  <a:spcPts val="1791"/>
                </a:lnSpc>
              </a:pPr>
            </a:p>
          </p:txBody>
        </p:sp>
      </p:grpSp>
      <p:sp>
        <p:nvSpPr>
          <p:cNvPr name="TextBox 20" id="20"/>
          <p:cNvSpPr txBox="true"/>
          <p:nvPr/>
        </p:nvSpPr>
        <p:spPr>
          <a:xfrm rot="0">
            <a:off x="2896871" y="4212904"/>
            <a:ext cx="1256335" cy="2559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170"/>
              </a:lnSpc>
              <a:spcBef>
                <a:spcPct val="0"/>
              </a:spcBef>
            </a:pPr>
            <a:r>
              <a:rPr lang="en-US" sz="1550">
                <a:solidFill>
                  <a:srgbClr val="000000"/>
                </a:solidFill>
                <a:latin typeface="Hammersmith One"/>
                <a:ea typeface="Hammersmith One"/>
                <a:cs typeface="Hammersmith One"/>
                <a:sym typeface="Hammersmith One"/>
              </a:rPr>
              <a:t>MASCULINO</a:t>
            </a:r>
          </a:p>
        </p:txBody>
      </p:sp>
      <p:grpSp>
        <p:nvGrpSpPr>
          <p:cNvPr name="Group 21" id="21"/>
          <p:cNvGrpSpPr/>
          <p:nvPr/>
        </p:nvGrpSpPr>
        <p:grpSpPr>
          <a:xfrm rot="0">
            <a:off x="5083280" y="3920558"/>
            <a:ext cx="1350426" cy="834316"/>
            <a:chOff x="0" y="0"/>
            <a:chExt cx="1076592" cy="665136"/>
          </a:xfrm>
        </p:grpSpPr>
        <p:sp>
          <p:nvSpPr>
            <p:cNvPr name="Freeform 22" id="22"/>
            <p:cNvSpPr/>
            <p:nvPr/>
          </p:nvSpPr>
          <p:spPr>
            <a:xfrm flipH="false" flipV="false" rot="0">
              <a:off x="0" y="0"/>
              <a:ext cx="1076592" cy="665136"/>
            </a:xfrm>
            <a:custGeom>
              <a:avLst/>
              <a:gdLst/>
              <a:ahLst/>
              <a:cxnLst/>
              <a:rect r="r" b="b" t="t" l="l"/>
              <a:pathLst>
                <a:path h="665136" w="1076592">
                  <a:moveTo>
                    <a:pt x="108926" y="0"/>
                  </a:moveTo>
                  <a:lnTo>
                    <a:pt x="967666" y="0"/>
                  </a:lnTo>
                  <a:cubicBezTo>
                    <a:pt x="1027824" y="0"/>
                    <a:pt x="1076592" y="48768"/>
                    <a:pt x="1076592" y="108926"/>
                  </a:cubicBezTo>
                  <a:lnTo>
                    <a:pt x="1076592" y="556210"/>
                  </a:lnTo>
                  <a:cubicBezTo>
                    <a:pt x="1076592" y="585099"/>
                    <a:pt x="1065116" y="612805"/>
                    <a:pt x="1044688" y="633232"/>
                  </a:cubicBezTo>
                  <a:cubicBezTo>
                    <a:pt x="1024261" y="653660"/>
                    <a:pt x="996555" y="665136"/>
                    <a:pt x="967666" y="665136"/>
                  </a:cubicBezTo>
                  <a:lnTo>
                    <a:pt x="108926" y="665136"/>
                  </a:lnTo>
                  <a:cubicBezTo>
                    <a:pt x="48768" y="665136"/>
                    <a:pt x="0" y="616368"/>
                    <a:pt x="0" y="556210"/>
                  </a:cubicBezTo>
                  <a:lnTo>
                    <a:pt x="0" y="108926"/>
                  </a:lnTo>
                  <a:cubicBezTo>
                    <a:pt x="0" y="80037"/>
                    <a:pt x="11476" y="52331"/>
                    <a:pt x="31904" y="31904"/>
                  </a:cubicBezTo>
                  <a:cubicBezTo>
                    <a:pt x="52331" y="11476"/>
                    <a:pt x="80037" y="0"/>
                    <a:pt x="108926" y="0"/>
                  </a:cubicBezTo>
                  <a:close/>
                </a:path>
              </a:pathLst>
            </a:custGeom>
            <a:solidFill>
              <a:srgbClr val="FFFFFF"/>
            </a:solidFill>
            <a:ln w="19050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23" id="23"/>
            <p:cNvSpPr txBox="true"/>
            <p:nvPr/>
          </p:nvSpPr>
          <p:spPr>
            <a:xfrm>
              <a:off x="0" y="19050"/>
              <a:ext cx="1076592" cy="646086"/>
            </a:xfrm>
            <a:prstGeom prst="rect">
              <a:avLst/>
            </a:prstGeom>
          </p:spPr>
          <p:txBody>
            <a:bodyPr anchor="ctr" rtlCol="false" tIns="11268" lIns="11268" bIns="11268" rIns="11268"/>
            <a:lstStyle/>
            <a:p>
              <a:pPr algn="ctr">
                <a:lnSpc>
                  <a:spcPts val="1791"/>
                </a:lnSpc>
              </a:pPr>
            </a:p>
          </p:txBody>
        </p:sp>
      </p:grpSp>
      <p:sp>
        <p:nvSpPr>
          <p:cNvPr name="TextBox 24" id="24"/>
          <p:cNvSpPr txBox="true"/>
          <p:nvPr/>
        </p:nvSpPr>
        <p:spPr>
          <a:xfrm rot="0">
            <a:off x="5130325" y="4211231"/>
            <a:ext cx="1256335" cy="2559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170"/>
              </a:lnSpc>
              <a:spcBef>
                <a:spcPct val="0"/>
              </a:spcBef>
            </a:pPr>
            <a:r>
              <a:rPr lang="en-US" sz="1550">
                <a:solidFill>
                  <a:srgbClr val="000000"/>
                </a:solidFill>
                <a:latin typeface="Hammersmith One"/>
                <a:ea typeface="Hammersmith One"/>
                <a:cs typeface="Hammersmith One"/>
                <a:sym typeface="Hammersmith One"/>
              </a:rPr>
              <a:t>FEMENINO</a:t>
            </a:r>
          </a:p>
        </p:txBody>
      </p:sp>
      <p:grpSp>
        <p:nvGrpSpPr>
          <p:cNvPr name="Group 25" id="25"/>
          <p:cNvGrpSpPr/>
          <p:nvPr/>
        </p:nvGrpSpPr>
        <p:grpSpPr>
          <a:xfrm rot="0">
            <a:off x="756000" y="2548757"/>
            <a:ext cx="6126204" cy="1268698"/>
            <a:chOff x="0" y="0"/>
            <a:chExt cx="4863224" cy="1007143"/>
          </a:xfrm>
        </p:grpSpPr>
        <p:sp>
          <p:nvSpPr>
            <p:cNvPr name="Freeform 26" id="26"/>
            <p:cNvSpPr/>
            <p:nvPr/>
          </p:nvSpPr>
          <p:spPr>
            <a:xfrm flipH="false" flipV="false" rot="0">
              <a:off x="0" y="0"/>
              <a:ext cx="4863224" cy="1007143"/>
            </a:xfrm>
            <a:custGeom>
              <a:avLst/>
              <a:gdLst/>
              <a:ahLst/>
              <a:cxnLst/>
              <a:rect r="r" b="b" t="t" l="l"/>
              <a:pathLst>
                <a:path h="1007143" w="4863224">
                  <a:moveTo>
                    <a:pt x="24011" y="0"/>
                  </a:moveTo>
                  <a:lnTo>
                    <a:pt x="4839213" y="0"/>
                  </a:lnTo>
                  <a:cubicBezTo>
                    <a:pt x="4845581" y="0"/>
                    <a:pt x="4851688" y="2530"/>
                    <a:pt x="4856191" y="7033"/>
                  </a:cubicBezTo>
                  <a:cubicBezTo>
                    <a:pt x="4860694" y="11536"/>
                    <a:pt x="4863224" y="17643"/>
                    <a:pt x="4863224" y="24011"/>
                  </a:cubicBezTo>
                  <a:lnTo>
                    <a:pt x="4863224" y="983132"/>
                  </a:lnTo>
                  <a:cubicBezTo>
                    <a:pt x="4863224" y="996393"/>
                    <a:pt x="4852474" y="1007143"/>
                    <a:pt x="4839213" y="1007143"/>
                  </a:cubicBezTo>
                  <a:lnTo>
                    <a:pt x="24011" y="1007143"/>
                  </a:lnTo>
                  <a:cubicBezTo>
                    <a:pt x="10750" y="1007143"/>
                    <a:pt x="0" y="996393"/>
                    <a:pt x="0" y="983132"/>
                  </a:cubicBezTo>
                  <a:lnTo>
                    <a:pt x="0" y="24011"/>
                  </a:lnTo>
                  <a:cubicBezTo>
                    <a:pt x="0" y="10750"/>
                    <a:pt x="10750" y="0"/>
                    <a:pt x="24011" y="0"/>
                  </a:cubicBezTo>
                  <a:close/>
                </a:path>
              </a:pathLst>
            </a:custGeom>
            <a:solidFill>
              <a:srgbClr val="D7FADF"/>
            </a:solidFill>
            <a:ln w="19050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27" id="27"/>
            <p:cNvSpPr txBox="true"/>
            <p:nvPr/>
          </p:nvSpPr>
          <p:spPr>
            <a:xfrm>
              <a:off x="0" y="19050"/>
              <a:ext cx="4863224" cy="988093"/>
            </a:xfrm>
            <a:prstGeom prst="rect">
              <a:avLst/>
            </a:prstGeom>
          </p:spPr>
          <p:txBody>
            <a:bodyPr anchor="ctr" rtlCol="false" tIns="11316" lIns="11316" bIns="11316" rIns="11316"/>
            <a:lstStyle/>
            <a:p>
              <a:pPr algn="ctr">
                <a:lnSpc>
                  <a:spcPts val="1791"/>
                </a:lnSpc>
              </a:pPr>
            </a:p>
          </p:txBody>
        </p:sp>
      </p:grpSp>
      <p:sp>
        <p:nvSpPr>
          <p:cNvPr name="TextBox 28" id="28"/>
          <p:cNvSpPr txBox="true"/>
          <p:nvPr/>
        </p:nvSpPr>
        <p:spPr>
          <a:xfrm rot="0">
            <a:off x="904830" y="2678599"/>
            <a:ext cx="5797127" cy="98044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659"/>
              </a:lnSpc>
              <a:spcBef>
                <a:spcPct val="0"/>
              </a:spcBef>
            </a:pPr>
            <a:r>
              <a:rPr lang="en-US" sz="1899">
                <a:solidFill>
                  <a:srgbClr val="000000"/>
                </a:solidFill>
                <a:latin typeface="Hammersmith One"/>
                <a:ea typeface="Hammersmith One"/>
                <a:cs typeface="Hammersmith One"/>
                <a:sym typeface="Hammersmith One"/>
              </a:rPr>
              <a:t>manzanas, taza, abuelo, mesa, uvas, televisión, teléfono, pantalones, semáforo, camisas, pañuelos, maletas.</a:t>
            </a:r>
          </a:p>
        </p:txBody>
      </p:sp>
      <p:sp>
        <p:nvSpPr>
          <p:cNvPr name="TextBox 29" id="29"/>
          <p:cNvSpPr txBox="true"/>
          <p:nvPr/>
        </p:nvSpPr>
        <p:spPr>
          <a:xfrm rot="0">
            <a:off x="943163" y="558886"/>
            <a:ext cx="696489" cy="19812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680"/>
              </a:lnSpc>
            </a:pPr>
            <a:r>
              <a:rPr lang="en-US" sz="1200">
                <a:solidFill>
                  <a:srgbClr val="000000"/>
                </a:solidFill>
                <a:latin typeface="Hammersmith One"/>
                <a:ea typeface="Hammersmith One"/>
                <a:cs typeface="Hammersmith One"/>
                <a:sym typeface="Hammersmith One"/>
              </a:rPr>
              <a:t>Nombre:</a:t>
            </a:r>
          </a:p>
        </p:txBody>
      </p:sp>
      <p:sp>
        <p:nvSpPr>
          <p:cNvPr name="TextBox 30" id="30"/>
          <p:cNvSpPr txBox="true"/>
          <p:nvPr/>
        </p:nvSpPr>
        <p:spPr>
          <a:xfrm rot="0">
            <a:off x="4411247" y="558886"/>
            <a:ext cx="475005" cy="19812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680"/>
              </a:lnSpc>
            </a:pPr>
            <a:r>
              <a:rPr lang="en-US" sz="1200">
                <a:solidFill>
                  <a:srgbClr val="000000"/>
                </a:solidFill>
                <a:latin typeface="Hammersmith One"/>
                <a:ea typeface="Hammersmith One"/>
                <a:cs typeface="Hammersmith One"/>
                <a:sym typeface="Hammersmith One"/>
              </a:rPr>
              <a:t>Fecha:</a:t>
            </a:r>
          </a:p>
        </p:txBody>
      </p:sp>
      <p:sp>
        <p:nvSpPr>
          <p:cNvPr name="TextBox 31" id="31"/>
          <p:cNvSpPr txBox="true"/>
          <p:nvPr/>
        </p:nvSpPr>
        <p:spPr>
          <a:xfrm rot="0">
            <a:off x="1279724" y="1168240"/>
            <a:ext cx="5000552" cy="60118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609"/>
              </a:lnSpc>
            </a:pPr>
            <a:r>
              <a:rPr lang="en-US" sz="4348">
                <a:solidFill>
                  <a:srgbClr val="000000"/>
                </a:solidFill>
                <a:latin typeface="Hammersmith One"/>
                <a:ea typeface="Hammersmith One"/>
                <a:cs typeface="Hammersmith One"/>
                <a:sym typeface="Hammersmith One"/>
              </a:rPr>
              <a:t> LOS SUSTANTIVOS</a:t>
            </a:r>
          </a:p>
        </p:txBody>
      </p:sp>
      <p:sp>
        <p:nvSpPr>
          <p:cNvPr name="TextBox 32" id="32"/>
          <p:cNvSpPr txBox="true"/>
          <p:nvPr/>
        </p:nvSpPr>
        <p:spPr>
          <a:xfrm rot="0">
            <a:off x="963004" y="1856832"/>
            <a:ext cx="5712196" cy="61150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520"/>
              </a:lnSpc>
            </a:pPr>
            <a:r>
              <a:rPr lang="en-US" sz="1800">
                <a:solidFill>
                  <a:srgbClr val="000000"/>
                </a:solidFill>
                <a:latin typeface="Hammersmith One"/>
                <a:ea typeface="Hammersmith One"/>
                <a:cs typeface="Hammersmith One"/>
                <a:sym typeface="Hammersmith One"/>
              </a:rPr>
              <a:t>Escribe las palabras siguientes dentro de la tabla y en su columna correspondiente.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DAHDNNyhyKY</dc:identifier>
  <dcterms:modified xsi:type="dcterms:W3CDTF">2011-08-01T06:04:30Z</dcterms:modified>
  <cp:revision>1</cp:revision>
  <dc:title>Ficha de trabajo sustantivos, ilustrativo y verde</dc:title>
</cp:coreProperties>
</file>