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0693400" cy="7556500"/>
  <p:notesSz cx="6858000" cy="9144000"/>
  <p:embeddedFontLst>
    <p:embeddedFont>
      <p:font typeface="Londrina Solid" charset="1" panose="00000500000000000000"/>
      <p:regular r:id="rId9"/>
    </p:embeddedFont>
    <p:embeddedFont>
      <p:font typeface="KG Primary Penmanship" charset="1" panose="02000506000000020003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24" Target="../media/image23.png" Type="http://schemas.openxmlformats.org/officeDocument/2006/relationships/image"/><Relationship Id="rId25" Target="../media/image24.svg" Type="http://schemas.openxmlformats.org/officeDocument/2006/relationships/image"/><Relationship Id="rId26" Target="../media/image25.png" Type="http://schemas.openxmlformats.org/officeDocument/2006/relationships/image"/><Relationship Id="rId27" Target="../media/image26.svg" Type="http://schemas.openxmlformats.org/officeDocument/2006/relationships/image"/><Relationship Id="rId28" Target="../media/image27.png" Type="http://schemas.openxmlformats.org/officeDocument/2006/relationships/image"/><Relationship Id="rId29" Target="../media/image28.svg" Type="http://schemas.openxmlformats.org/officeDocument/2006/relationships/image"/><Relationship Id="rId3" Target="../media/image2.svg" Type="http://schemas.openxmlformats.org/officeDocument/2006/relationships/image"/><Relationship Id="rId30" Target="../media/image29.png" Type="http://schemas.openxmlformats.org/officeDocument/2006/relationships/image"/><Relationship Id="rId31" Target="../media/image30.svg" Type="http://schemas.openxmlformats.org/officeDocument/2006/relationships/image"/><Relationship Id="rId32" Target="../media/image31.png" Type="http://schemas.openxmlformats.org/officeDocument/2006/relationships/image"/><Relationship Id="rId33" Target="../media/image32.svg" Type="http://schemas.openxmlformats.org/officeDocument/2006/relationships/image"/><Relationship Id="rId34" Target="../media/image33.png" Type="http://schemas.openxmlformats.org/officeDocument/2006/relationships/image"/><Relationship Id="rId35" Target="../media/image34.svg" Type="http://schemas.openxmlformats.org/officeDocument/2006/relationships/image"/><Relationship Id="rId36" Target="../media/image35.png" Type="http://schemas.openxmlformats.org/officeDocument/2006/relationships/image"/><Relationship Id="rId37" Target="../media/image36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9.png" Type="http://schemas.openxmlformats.org/officeDocument/2006/relationships/image"/><Relationship Id="rId11" Target="../media/image40.svg" Type="http://schemas.openxmlformats.org/officeDocument/2006/relationships/image"/><Relationship Id="rId12" Target="../media/image41.png" Type="http://schemas.openxmlformats.org/officeDocument/2006/relationships/image"/><Relationship Id="rId13" Target="../media/image42.svg" Type="http://schemas.openxmlformats.org/officeDocument/2006/relationships/image"/><Relationship Id="rId14" Target="../media/image43.png" Type="http://schemas.openxmlformats.org/officeDocument/2006/relationships/image"/><Relationship Id="rId15" Target="../media/image44.svg" Type="http://schemas.openxmlformats.org/officeDocument/2006/relationships/image"/><Relationship Id="rId16" Target="../media/image45.png" Type="http://schemas.openxmlformats.org/officeDocument/2006/relationships/image"/><Relationship Id="rId17" Target="../media/image46.svg" Type="http://schemas.openxmlformats.org/officeDocument/2006/relationships/image"/><Relationship Id="rId18" Target="../media/image1.png" Type="http://schemas.openxmlformats.org/officeDocument/2006/relationships/image"/><Relationship Id="rId19" Target="../media/image2.svg" Type="http://schemas.openxmlformats.org/officeDocument/2006/relationships/image"/><Relationship Id="rId2" Target="../media/image21.png" Type="http://schemas.openxmlformats.org/officeDocument/2006/relationships/image"/><Relationship Id="rId20" Target="../media/image3.png" Type="http://schemas.openxmlformats.org/officeDocument/2006/relationships/image"/><Relationship Id="rId21" Target="../media/image4.svg" Type="http://schemas.openxmlformats.org/officeDocument/2006/relationships/image"/><Relationship Id="rId22" Target="../media/image5.png" Type="http://schemas.openxmlformats.org/officeDocument/2006/relationships/image"/><Relationship Id="rId23" Target="../media/image6.svg" Type="http://schemas.openxmlformats.org/officeDocument/2006/relationships/image"/><Relationship Id="rId24" Target="../media/image47.png" Type="http://schemas.openxmlformats.org/officeDocument/2006/relationships/image"/><Relationship Id="rId25" Target="../media/image48.svg" Type="http://schemas.openxmlformats.org/officeDocument/2006/relationships/image"/><Relationship Id="rId26" Target="../media/image9.png" Type="http://schemas.openxmlformats.org/officeDocument/2006/relationships/image"/><Relationship Id="rId27" Target="../media/image10.svg" Type="http://schemas.openxmlformats.org/officeDocument/2006/relationships/image"/><Relationship Id="rId28" Target="../media/image11.png" Type="http://schemas.openxmlformats.org/officeDocument/2006/relationships/image"/><Relationship Id="rId29" Target="../media/image12.svg" Type="http://schemas.openxmlformats.org/officeDocument/2006/relationships/image"/><Relationship Id="rId3" Target="../media/image22.svg" Type="http://schemas.openxmlformats.org/officeDocument/2006/relationships/image"/><Relationship Id="rId30" Target="../media/image13.png" Type="http://schemas.openxmlformats.org/officeDocument/2006/relationships/image"/><Relationship Id="rId31" Target="../media/image14.svg" Type="http://schemas.openxmlformats.org/officeDocument/2006/relationships/image"/><Relationship Id="rId32" Target="../media/image49.png" Type="http://schemas.openxmlformats.org/officeDocument/2006/relationships/image"/><Relationship Id="rId33" Target="../media/image50.svg" Type="http://schemas.openxmlformats.org/officeDocument/2006/relationships/image"/><Relationship Id="rId4" Target="../media/image19.png" Type="http://schemas.openxmlformats.org/officeDocument/2006/relationships/image"/><Relationship Id="rId5" Target="../media/image20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37.png" Type="http://schemas.openxmlformats.org/officeDocument/2006/relationships/image"/><Relationship Id="rId9" Target="../media/image3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53.png" Type="http://schemas.openxmlformats.org/officeDocument/2006/relationships/image"/><Relationship Id="rId17" Target="../media/image54.svg" Type="http://schemas.openxmlformats.org/officeDocument/2006/relationships/image"/><Relationship Id="rId18" Target="../media/image21.png" Type="http://schemas.openxmlformats.org/officeDocument/2006/relationships/image"/><Relationship Id="rId19" Target="../media/image22.svg" Type="http://schemas.openxmlformats.org/officeDocument/2006/relationships/image"/><Relationship Id="rId2" Target="../media/image39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5.png" Type="http://schemas.openxmlformats.org/officeDocument/2006/relationships/image"/><Relationship Id="rId23" Target="../media/image26.svg" Type="http://schemas.openxmlformats.org/officeDocument/2006/relationships/image"/><Relationship Id="rId24" Target="../media/image55.png" Type="http://schemas.openxmlformats.org/officeDocument/2006/relationships/image"/><Relationship Id="rId25" Target="../media/image56.svg" Type="http://schemas.openxmlformats.org/officeDocument/2006/relationships/image"/><Relationship Id="rId3" Target="../media/image40.svg" Type="http://schemas.openxmlformats.org/officeDocument/2006/relationships/image"/><Relationship Id="rId4" Target="../media/image41.png" Type="http://schemas.openxmlformats.org/officeDocument/2006/relationships/image"/><Relationship Id="rId5" Target="../media/image42.svg" Type="http://schemas.openxmlformats.org/officeDocument/2006/relationships/image"/><Relationship Id="rId6" Target="../media/image43.png" Type="http://schemas.openxmlformats.org/officeDocument/2006/relationships/image"/><Relationship Id="rId7" Target="../media/image44.svg" Type="http://schemas.openxmlformats.org/officeDocument/2006/relationships/image"/><Relationship Id="rId8" Target="../media/image51.png" Type="http://schemas.openxmlformats.org/officeDocument/2006/relationships/image"/><Relationship Id="rId9" Target="../media/image5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6F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5354" y="462013"/>
            <a:ext cx="2358599" cy="6635975"/>
            <a:chOff x="0" y="0"/>
            <a:chExt cx="845269" cy="23781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2193F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882918" y="462013"/>
            <a:ext cx="2358599" cy="6635975"/>
            <a:chOff x="0" y="0"/>
            <a:chExt cx="845269" cy="23781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D7EA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501917" y="613167"/>
            <a:ext cx="1985472" cy="6333665"/>
            <a:chOff x="0" y="0"/>
            <a:chExt cx="711549" cy="226984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11549" cy="2269843"/>
            </a:xfrm>
            <a:custGeom>
              <a:avLst/>
              <a:gdLst/>
              <a:ahLst/>
              <a:cxnLst/>
              <a:rect r="r" b="b" t="t" l="l"/>
              <a:pathLst>
                <a:path h="2269843" w="711549">
                  <a:moveTo>
                    <a:pt x="101381" y="0"/>
                  </a:moveTo>
                  <a:lnTo>
                    <a:pt x="610167" y="0"/>
                  </a:lnTo>
                  <a:cubicBezTo>
                    <a:pt x="637055" y="0"/>
                    <a:pt x="662842" y="10681"/>
                    <a:pt x="681855" y="29694"/>
                  </a:cubicBezTo>
                  <a:cubicBezTo>
                    <a:pt x="700867" y="48707"/>
                    <a:pt x="711549" y="74493"/>
                    <a:pt x="711549" y="101381"/>
                  </a:cubicBezTo>
                  <a:lnTo>
                    <a:pt x="711549" y="2168461"/>
                  </a:lnTo>
                  <a:cubicBezTo>
                    <a:pt x="711549" y="2195349"/>
                    <a:pt x="700867" y="2221136"/>
                    <a:pt x="681855" y="2240149"/>
                  </a:cubicBezTo>
                  <a:cubicBezTo>
                    <a:pt x="662842" y="2259162"/>
                    <a:pt x="637055" y="2269843"/>
                    <a:pt x="610167" y="2269843"/>
                  </a:cubicBezTo>
                  <a:lnTo>
                    <a:pt x="101381" y="2269843"/>
                  </a:lnTo>
                  <a:cubicBezTo>
                    <a:pt x="74493" y="2269843"/>
                    <a:pt x="48707" y="2259162"/>
                    <a:pt x="29694" y="2240149"/>
                  </a:cubicBezTo>
                  <a:cubicBezTo>
                    <a:pt x="10681" y="2221136"/>
                    <a:pt x="0" y="2195349"/>
                    <a:pt x="0" y="2168461"/>
                  </a:cubicBezTo>
                  <a:lnTo>
                    <a:pt x="0" y="101381"/>
                  </a:lnTo>
                  <a:cubicBezTo>
                    <a:pt x="0" y="74493"/>
                    <a:pt x="10681" y="48707"/>
                    <a:pt x="29694" y="29694"/>
                  </a:cubicBezTo>
                  <a:cubicBezTo>
                    <a:pt x="48707" y="10681"/>
                    <a:pt x="74493" y="0"/>
                    <a:pt x="10138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711549" cy="229841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069481" y="1937240"/>
            <a:ext cx="1985472" cy="5010760"/>
            <a:chOff x="0" y="0"/>
            <a:chExt cx="2647297" cy="6681014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grpSp>
        <p:nvGrpSpPr>
          <p:cNvPr name="Group 18" id="18"/>
          <p:cNvGrpSpPr/>
          <p:nvPr/>
        </p:nvGrpSpPr>
        <p:grpSpPr>
          <a:xfrm rot="0">
            <a:off x="8018048" y="462013"/>
            <a:ext cx="2358599" cy="6635975"/>
            <a:chOff x="0" y="0"/>
            <a:chExt cx="845269" cy="2378184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C8A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8204611" y="1937240"/>
            <a:ext cx="1985472" cy="5010760"/>
            <a:chOff x="0" y="0"/>
            <a:chExt cx="2647297" cy="6681014"/>
          </a:xfrm>
        </p:grpSpPr>
        <p:grpSp>
          <p:nvGrpSpPr>
            <p:cNvPr name="Group 22" id="22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5" id="25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28" id="28"/>
          <p:cNvSpPr/>
          <p:nvPr/>
        </p:nvSpPr>
        <p:spPr>
          <a:xfrm flipH="false" flipV="false" rot="0">
            <a:off x="8204611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6" y="0"/>
                </a:lnTo>
                <a:lnTo>
                  <a:pt x="1142206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8646144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30" id="30"/>
          <p:cNvSpPr/>
          <p:nvPr/>
        </p:nvSpPr>
        <p:spPr>
          <a:xfrm flipH="true" flipV="true" rot="0">
            <a:off x="8204611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5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5" y="0"/>
                </a:lnTo>
                <a:lnTo>
                  <a:pt x="958035" y="1436304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8053142" y="525254"/>
            <a:ext cx="2288410" cy="1584724"/>
          </a:xfrm>
          <a:custGeom>
            <a:avLst/>
            <a:gdLst/>
            <a:ahLst/>
            <a:cxnLst/>
            <a:rect r="r" b="b" t="t" l="l"/>
            <a:pathLst>
              <a:path h="1584724" w="2288410">
                <a:moveTo>
                  <a:pt x="0" y="0"/>
                </a:moveTo>
                <a:lnTo>
                  <a:pt x="2288410" y="0"/>
                </a:lnTo>
                <a:lnTo>
                  <a:pt x="2288410" y="1584724"/>
                </a:lnTo>
                <a:lnTo>
                  <a:pt x="0" y="15847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2" id="32"/>
          <p:cNvGrpSpPr/>
          <p:nvPr/>
        </p:nvGrpSpPr>
        <p:grpSpPr>
          <a:xfrm rot="0">
            <a:off x="5450483" y="462013"/>
            <a:ext cx="2358599" cy="6635975"/>
            <a:chOff x="0" y="0"/>
            <a:chExt cx="845269" cy="2378184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CC83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5637046" y="1937240"/>
            <a:ext cx="1985472" cy="5010760"/>
            <a:chOff x="0" y="0"/>
            <a:chExt cx="2647297" cy="6681014"/>
          </a:xfrm>
        </p:grpSpPr>
        <p:grpSp>
          <p:nvGrpSpPr>
            <p:cNvPr name="Group 36" id="36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37" id="37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8" id="38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9" id="39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42" id="42"/>
          <p:cNvSpPr/>
          <p:nvPr/>
        </p:nvSpPr>
        <p:spPr>
          <a:xfrm flipH="false" flipV="false" rot="0">
            <a:off x="5637046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6078580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44" id="44"/>
          <p:cNvSpPr/>
          <p:nvPr/>
        </p:nvSpPr>
        <p:spPr>
          <a:xfrm flipH="true" flipV="true" rot="0">
            <a:off x="5637046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5485577" y="724303"/>
            <a:ext cx="2288410" cy="1370186"/>
          </a:xfrm>
          <a:custGeom>
            <a:avLst/>
            <a:gdLst/>
            <a:ahLst/>
            <a:cxnLst/>
            <a:rect r="r" b="b" t="t" l="l"/>
            <a:pathLst>
              <a:path h="1370186" w="2288410">
                <a:moveTo>
                  <a:pt x="0" y="0"/>
                </a:moveTo>
                <a:lnTo>
                  <a:pt x="2288411" y="0"/>
                </a:lnTo>
                <a:lnTo>
                  <a:pt x="2288411" y="1370186"/>
                </a:lnTo>
                <a:lnTo>
                  <a:pt x="0" y="137018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315354" y="1514988"/>
            <a:ext cx="781268" cy="1741442"/>
          </a:xfrm>
          <a:custGeom>
            <a:avLst/>
            <a:gdLst/>
            <a:ahLst/>
            <a:cxnLst/>
            <a:rect r="r" b="b" t="t" l="l"/>
            <a:pathLst>
              <a:path h="1741442" w="781268">
                <a:moveTo>
                  <a:pt x="0" y="0"/>
                </a:moveTo>
                <a:lnTo>
                  <a:pt x="781268" y="0"/>
                </a:lnTo>
                <a:lnTo>
                  <a:pt x="781268" y="1741442"/>
                </a:lnTo>
                <a:lnTo>
                  <a:pt x="0" y="174144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-36981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1130014" y="3190761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8" y="0"/>
                </a:lnTo>
                <a:lnTo>
                  <a:pt x="1543938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315354" y="4964233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6" y="0"/>
                </a:lnTo>
                <a:lnTo>
                  <a:pt x="1142206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1403967" y="1167670"/>
            <a:ext cx="1269986" cy="1505810"/>
          </a:xfrm>
          <a:custGeom>
            <a:avLst/>
            <a:gdLst/>
            <a:ahLst/>
            <a:cxnLst/>
            <a:rect r="r" b="b" t="t" l="l"/>
            <a:pathLst>
              <a:path h="1505810" w="1269986">
                <a:moveTo>
                  <a:pt x="0" y="0"/>
                </a:moveTo>
                <a:lnTo>
                  <a:pt x="1269985" y="0"/>
                </a:lnTo>
                <a:lnTo>
                  <a:pt x="1269985" y="1505810"/>
                </a:lnTo>
                <a:lnTo>
                  <a:pt x="0" y="1505810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-21893" b="0"/>
            </a:stretch>
          </a:blipFill>
        </p:spPr>
      </p:sp>
      <p:sp>
        <p:nvSpPr>
          <p:cNvPr name="Freeform 50" id="50"/>
          <p:cNvSpPr/>
          <p:nvPr/>
        </p:nvSpPr>
        <p:spPr>
          <a:xfrm flipH="false" flipV="false" rot="0">
            <a:off x="1715917" y="5661683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0" y="0"/>
                </a:moveTo>
                <a:lnTo>
                  <a:pt x="958035" y="0"/>
                </a:lnTo>
                <a:lnTo>
                  <a:pt x="958035" y="1436304"/>
                </a:lnTo>
                <a:lnTo>
                  <a:pt x="0" y="1436304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51" id="51"/>
          <p:cNvSpPr/>
          <p:nvPr/>
        </p:nvSpPr>
        <p:spPr>
          <a:xfrm flipH="false" flipV="false" rot="-5400000">
            <a:off x="811694" y="150714"/>
            <a:ext cx="704619" cy="1327216"/>
          </a:xfrm>
          <a:custGeom>
            <a:avLst/>
            <a:gdLst/>
            <a:ahLst/>
            <a:cxnLst/>
            <a:rect r="r" b="b" t="t" l="l"/>
            <a:pathLst>
              <a:path h="1327216" w="704619">
                <a:moveTo>
                  <a:pt x="0" y="0"/>
                </a:moveTo>
                <a:lnTo>
                  <a:pt x="704619" y="0"/>
                </a:lnTo>
                <a:lnTo>
                  <a:pt x="704619" y="1327216"/>
                </a:lnTo>
                <a:lnTo>
                  <a:pt x="0" y="1327216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-23755" r="-26300" b="0"/>
            </a:stretch>
          </a:blipFill>
        </p:spPr>
      </p:sp>
      <p:sp>
        <p:nvSpPr>
          <p:cNvPr name="TextBox 52" id="52"/>
          <p:cNvSpPr txBox="true"/>
          <p:nvPr/>
        </p:nvSpPr>
        <p:spPr>
          <a:xfrm rot="0">
            <a:off x="904323" y="2151050"/>
            <a:ext cx="1180661" cy="5397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76"/>
              </a:lnSpc>
            </a:pPr>
            <a:r>
              <a:rPr lang="en-US" sz="3126">
                <a:solidFill>
                  <a:srgbClr val="2193F3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LAS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505355" y="2540473"/>
            <a:ext cx="1978596" cy="905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16"/>
              </a:lnSpc>
            </a:pPr>
            <a:r>
              <a:rPr lang="en-US" sz="5226">
                <a:solidFill>
                  <a:srgbClr val="000000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TABLAS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04323" y="3336028"/>
            <a:ext cx="1180661" cy="5397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76"/>
              </a:lnSpc>
            </a:pPr>
            <a:r>
              <a:rPr lang="en-US" sz="3126">
                <a:solidFill>
                  <a:srgbClr val="2193F3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DE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505355" y="3658651"/>
            <a:ext cx="1978596" cy="10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56"/>
              </a:lnSpc>
            </a:pPr>
            <a:r>
              <a:rPr lang="en-US" sz="6325">
                <a:solidFill>
                  <a:srgbClr val="000000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MULTI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505355" y="4436791"/>
            <a:ext cx="1978596" cy="905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16"/>
              </a:lnSpc>
            </a:pPr>
            <a:r>
              <a:rPr lang="en-US" sz="5226">
                <a:solidFill>
                  <a:srgbClr val="000000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PLICAR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6202623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ED882F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2x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8770187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9767FF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3x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580716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6111246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6415327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6719408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702348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580716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111246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6415327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6719408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702348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580716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6111246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6415327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6719408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702348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580716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6111246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6415327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6719408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702348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580716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6111246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6415327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6719408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702348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580716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6111246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6415327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6719408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702348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12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580716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6111246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6415327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92" id="92"/>
          <p:cNvSpPr txBox="true"/>
          <p:nvPr/>
        </p:nvSpPr>
        <p:spPr>
          <a:xfrm rot="0">
            <a:off x="6719408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3" id="93"/>
          <p:cNvSpPr txBox="true"/>
          <p:nvPr/>
        </p:nvSpPr>
        <p:spPr>
          <a:xfrm rot="0">
            <a:off x="702348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14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580716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6111246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6415327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6719408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702348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16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580716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6111246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6415327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6719408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702348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18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580716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6111246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6" id="106"/>
          <p:cNvSpPr txBox="true"/>
          <p:nvPr/>
        </p:nvSpPr>
        <p:spPr>
          <a:xfrm rot="0">
            <a:off x="6415327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6719408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702348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20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837472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8678811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8982892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12" id="112"/>
          <p:cNvSpPr txBox="true"/>
          <p:nvPr/>
        </p:nvSpPr>
        <p:spPr>
          <a:xfrm rot="0">
            <a:off x="9286973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3" id="113"/>
          <p:cNvSpPr txBox="true"/>
          <p:nvPr/>
        </p:nvSpPr>
        <p:spPr>
          <a:xfrm rot="0">
            <a:off x="9591054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14" id="114"/>
          <p:cNvSpPr txBox="true"/>
          <p:nvPr/>
        </p:nvSpPr>
        <p:spPr>
          <a:xfrm rot="0">
            <a:off x="837472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15" id="115"/>
          <p:cNvSpPr txBox="true"/>
          <p:nvPr/>
        </p:nvSpPr>
        <p:spPr>
          <a:xfrm rot="0">
            <a:off x="8678811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6" id="116"/>
          <p:cNvSpPr txBox="true"/>
          <p:nvPr/>
        </p:nvSpPr>
        <p:spPr>
          <a:xfrm rot="0">
            <a:off x="8982892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17" id="117"/>
          <p:cNvSpPr txBox="true"/>
          <p:nvPr/>
        </p:nvSpPr>
        <p:spPr>
          <a:xfrm rot="0">
            <a:off x="9286973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8" id="118"/>
          <p:cNvSpPr txBox="true"/>
          <p:nvPr/>
        </p:nvSpPr>
        <p:spPr>
          <a:xfrm rot="0">
            <a:off x="9591054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19" id="119"/>
          <p:cNvSpPr txBox="true"/>
          <p:nvPr/>
        </p:nvSpPr>
        <p:spPr>
          <a:xfrm rot="0">
            <a:off x="837472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20" id="120"/>
          <p:cNvSpPr txBox="true"/>
          <p:nvPr/>
        </p:nvSpPr>
        <p:spPr>
          <a:xfrm rot="0">
            <a:off x="8678811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1" id="121"/>
          <p:cNvSpPr txBox="true"/>
          <p:nvPr/>
        </p:nvSpPr>
        <p:spPr>
          <a:xfrm rot="0">
            <a:off x="8982892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22" id="122"/>
          <p:cNvSpPr txBox="true"/>
          <p:nvPr/>
        </p:nvSpPr>
        <p:spPr>
          <a:xfrm rot="0">
            <a:off x="9286973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3" id="123"/>
          <p:cNvSpPr txBox="true"/>
          <p:nvPr/>
        </p:nvSpPr>
        <p:spPr>
          <a:xfrm rot="0">
            <a:off x="9591054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24" id="124"/>
          <p:cNvSpPr txBox="true"/>
          <p:nvPr/>
        </p:nvSpPr>
        <p:spPr>
          <a:xfrm rot="0">
            <a:off x="837472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25" id="125"/>
          <p:cNvSpPr txBox="true"/>
          <p:nvPr/>
        </p:nvSpPr>
        <p:spPr>
          <a:xfrm rot="0">
            <a:off x="8678811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6" id="126"/>
          <p:cNvSpPr txBox="true"/>
          <p:nvPr/>
        </p:nvSpPr>
        <p:spPr>
          <a:xfrm rot="0">
            <a:off x="8982892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27" id="127"/>
          <p:cNvSpPr txBox="true"/>
          <p:nvPr/>
        </p:nvSpPr>
        <p:spPr>
          <a:xfrm rot="0">
            <a:off x="9286973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8" id="128"/>
          <p:cNvSpPr txBox="true"/>
          <p:nvPr/>
        </p:nvSpPr>
        <p:spPr>
          <a:xfrm rot="0">
            <a:off x="9591054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12</a:t>
            </a:r>
          </a:p>
        </p:txBody>
      </p:sp>
      <p:sp>
        <p:nvSpPr>
          <p:cNvPr name="TextBox 129" id="129"/>
          <p:cNvSpPr txBox="true"/>
          <p:nvPr/>
        </p:nvSpPr>
        <p:spPr>
          <a:xfrm rot="0">
            <a:off x="837472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30" id="130"/>
          <p:cNvSpPr txBox="true"/>
          <p:nvPr/>
        </p:nvSpPr>
        <p:spPr>
          <a:xfrm rot="0">
            <a:off x="8678811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1" id="131"/>
          <p:cNvSpPr txBox="true"/>
          <p:nvPr/>
        </p:nvSpPr>
        <p:spPr>
          <a:xfrm rot="0">
            <a:off x="8982892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32" id="132"/>
          <p:cNvSpPr txBox="true"/>
          <p:nvPr/>
        </p:nvSpPr>
        <p:spPr>
          <a:xfrm rot="0">
            <a:off x="9286973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3" id="133"/>
          <p:cNvSpPr txBox="true"/>
          <p:nvPr/>
        </p:nvSpPr>
        <p:spPr>
          <a:xfrm rot="0">
            <a:off x="9591054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15</a:t>
            </a:r>
          </a:p>
        </p:txBody>
      </p:sp>
      <p:sp>
        <p:nvSpPr>
          <p:cNvPr name="TextBox 134" id="134"/>
          <p:cNvSpPr txBox="true"/>
          <p:nvPr/>
        </p:nvSpPr>
        <p:spPr>
          <a:xfrm rot="0">
            <a:off x="837472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35" id="135"/>
          <p:cNvSpPr txBox="true"/>
          <p:nvPr/>
        </p:nvSpPr>
        <p:spPr>
          <a:xfrm rot="0">
            <a:off x="8678811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6" id="136"/>
          <p:cNvSpPr txBox="true"/>
          <p:nvPr/>
        </p:nvSpPr>
        <p:spPr>
          <a:xfrm rot="0">
            <a:off x="8982892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37" id="137"/>
          <p:cNvSpPr txBox="true"/>
          <p:nvPr/>
        </p:nvSpPr>
        <p:spPr>
          <a:xfrm rot="0">
            <a:off x="9286973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8" id="138"/>
          <p:cNvSpPr txBox="true"/>
          <p:nvPr/>
        </p:nvSpPr>
        <p:spPr>
          <a:xfrm rot="0">
            <a:off x="9591054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18</a:t>
            </a:r>
          </a:p>
        </p:txBody>
      </p:sp>
      <p:sp>
        <p:nvSpPr>
          <p:cNvPr name="TextBox 139" id="139"/>
          <p:cNvSpPr txBox="true"/>
          <p:nvPr/>
        </p:nvSpPr>
        <p:spPr>
          <a:xfrm rot="0">
            <a:off x="837472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40" id="140"/>
          <p:cNvSpPr txBox="true"/>
          <p:nvPr/>
        </p:nvSpPr>
        <p:spPr>
          <a:xfrm rot="0">
            <a:off x="8678811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1" id="141"/>
          <p:cNvSpPr txBox="true"/>
          <p:nvPr/>
        </p:nvSpPr>
        <p:spPr>
          <a:xfrm rot="0">
            <a:off x="8982892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42" id="142"/>
          <p:cNvSpPr txBox="true"/>
          <p:nvPr/>
        </p:nvSpPr>
        <p:spPr>
          <a:xfrm rot="0">
            <a:off x="9286973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3" id="143"/>
          <p:cNvSpPr txBox="true"/>
          <p:nvPr/>
        </p:nvSpPr>
        <p:spPr>
          <a:xfrm rot="0">
            <a:off x="9591054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21</a:t>
            </a:r>
          </a:p>
        </p:txBody>
      </p:sp>
      <p:sp>
        <p:nvSpPr>
          <p:cNvPr name="TextBox 144" id="144"/>
          <p:cNvSpPr txBox="true"/>
          <p:nvPr/>
        </p:nvSpPr>
        <p:spPr>
          <a:xfrm rot="0">
            <a:off x="837472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45" id="145"/>
          <p:cNvSpPr txBox="true"/>
          <p:nvPr/>
        </p:nvSpPr>
        <p:spPr>
          <a:xfrm rot="0">
            <a:off x="8678811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6" id="146"/>
          <p:cNvSpPr txBox="true"/>
          <p:nvPr/>
        </p:nvSpPr>
        <p:spPr>
          <a:xfrm rot="0">
            <a:off x="8982892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47" id="147"/>
          <p:cNvSpPr txBox="true"/>
          <p:nvPr/>
        </p:nvSpPr>
        <p:spPr>
          <a:xfrm rot="0">
            <a:off x="9286973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8" id="148"/>
          <p:cNvSpPr txBox="true"/>
          <p:nvPr/>
        </p:nvSpPr>
        <p:spPr>
          <a:xfrm rot="0">
            <a:off x="9591054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24</a:t>
            </a:r>
          </a:p>
        </p:txBody>
      </p:sp>
      <p:sp>
        <p:nvSpPr>
          <p:cNvPr name="TextBox 149" id="149"/>
          <p:cNvSpPr txBox="true"/>
          <p:nvPr/>
        </p:nvSpPr>
        <p:spPr>
          <a:xfrm rot="0">
            <a:off x="837472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50" id="150"/>
          <p:cNvSpPr txBox="true"/>
          <p:nvPr/>
        </p:nvSpPr>
        <p:spPr>
          <a:xfrm rot="0">
            <a:off x="8678811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1" id="151"/>
          <p:cNvSpPr txBox="true"/>
          <p:nvPr/>
        </p:nvSpPr>
        <p:spPr>
          <a:xfrm rot="0">
            <a:off x="8982892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52" id="152"/>
          <p:cNvSpPr txBox="true"/>
          <p:nvPr/>
        </p:nvSpPr>
        <p:spPr>
          <a:xfrm rot="0">
            <a:off x="9286973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3" id="153"/>
          <p:cNvSpPr txBox="true"/>
          <p:nvPr/>
        </p:nvSpPr>
        <p:spPr>
          <a:xfrm rot="0">
            <a:off x="9591054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27</a:t>
            </a:r>
          </a:p>
        </p:txBody>
      </p:sp>
      <p:sp>
        <p:nvSpPr>
          <p:cNvPr name="TextBox 154" id="154"/>
          <p:cNvSpPr txBox="true"/>
          <p:nvPr/>
        </p:nvSpPr>
        <p:spPr>
          <a:xfrm rot="0">
            <a:off x="837472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55" id="155"/>
          <p:cNvSpPr txBox="true"/>
          <p:nvPr/>
        </p:nvSpPr>
        <p:spPr>
          <a:xfrm rot="0">
            <a:off x="8678811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6" id="156"/>
          <p:cNvSpPr txBox="true"/>
          <p:nvPr/>
        </p:nvSpPr>
        <p:spPr>
          <a:xfrm rot="0">
            <a:off x="8982892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57" id="157"/>
          <p:cNvSpPr txBox="true"/>
          <p:nvPr/>
        </p:nvSpPr>
        <p:spPr>
          <a:xfrm rot="0">
            <a:off x="9286973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8" id="158"/>
          <p:cNvSpPr txBox="true"/>
          <p:nvPr/>
        </p:nvSpPr>
        <p:spPr>
          <a:xfrm rot="0">
            <a:off x="9591054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30</a:t>
            </a:r>
          </a:p>
        </p:txBody>
      </p:sp>
      <p:sp>
        <p:nvSpPr>
          <p:cNvPr name="Freeform 159" id="159"/>
          <p:cNvSpPr/>
          <p:nvPr/>
        </p:nvSpPr>
        <p:spPr>
          <a:xfrm flipH="false" flipV="false" rot="0">
            <a:off x="3069481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160" id="160"/>
          <p:cNvSpPr/>
          <p:nvPr/>
        </p:nvSpPr>
        <p:spPr>
          <a:xfrm flipH="false" flipV="false" rot="0">
            <a:off x="3511015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161" id="161"/>
          <p:cNvSpPr/>
          <p:nvPr/>
        </p:nvSpPr>
        <p:spPr>
          <a:xfrm flipH="true" flipV="true" rot="0">
            <a:off x="3069481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TextBox 162" id="162"/>
          <p:cNvSpPr txBox="true"/>
          <p:nvPr/>
        </p:nvSpPr>
        <p:spPr>
          <a:xfrm rot="0">
            <a:off x="3635058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ED6FAD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1x</a:t>
            </a:r>
          </a:p>
        </p:txBody>
      </p:sp>
      <p:sp>
        <p:nvSpPr>
          <p:cNvPr name="TextBox 163" id="163"/>
          <p:cNvSpPr txBox="true"/>
          <p:nvPr/>
        </p:nvSpPr>
        <p:spPr>
          <a:xfrm rot="0">
            <a:off x="3239600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64" id="164"/>
          <p:cNvSpPr txBox="true"/>
          <p:nvPr/>
        </p:nvSpPr>
        <p:spPr>
          <a:xfrm rot="0">
            <a:off x="3543681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65" id="165"/>
          <p:cNvSpPr txBox="true"/>
          <p:nvPr/>
        </p:nvSpPr>
        <p:spPr>
          <a:xfrm rot="0">
            <a:off x="3847762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66" id="166"/>
          <p:cNvSpPr txBox="true"/>
          <p:nvPr/>
        </p:nvSpPr>
        <p:spPr>
          <a:xfrm rot="0">
            <a:off x="4151844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67" id="167"/>
          <p:cNvSpPr txBox="true"/>
          <p:nvPr/>
        </p:nvSpPr>
        <p:spPr>
          <a:xfrm rot="0">
            <a:off x="445592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68" id="168"/>
          <p:cNvSpPr txBox="true"/>
          <p:nvPr/>
        </p:nvSpPr>
        <p:spPr>
          <a:xfrm rot="0">
            <a:off x="3239600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69" id="169"/>
          <p:cNvSpPr txBox="true"/>
          <p:nvPr/>
        </p:nvSpPr>
        <p:spPr>
          <a:xfrm rot="0">
            <a:off x="3543681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0" id="170"/>
          <p:cNvSpPr txBox="true"/>
          <p:nvPr/>
        </p:nvSpPr>
        <p:spPr>
          <a:xfrm rot="0">
            <a:off x="3847762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71" id="171"/>
          <p:cNvSpPr txBox="true"/>
          <p:nvPr/>
        </p:nvSpPr>
        <p:spPr>
          <a:xfrm rot="0">
            <a:off x="4151844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2" id="172"/>
          <p:cNvSpPr txBox="true"/>
          <p:nvPr/>
        </p:nvSpPr>
        <p:spPr>
          <a:xfrm rot="0">
            <a:off x="445592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73" id="173"/>
          <p:cNvSpPr txBox="true"/>
          <p:nvPr/>
        </p:nvSpPr>
        <p:spPr>
          <a:xfrm rot="0">
            <a:off x="3239600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74" id="174"/>
          <p:cNvSpPr txBox="true"/>
          <p:nvPr/>
        </p:nvSpPr>
        <p:spPr>
          <a:xfrm rot="0">
            <a:off x="3543681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5" id="175"/>
          <p:cNvSpPr txBox="true"/>
          <p:nvPr/>
        </p:nvSpPr>
        <p:spPr>
          <a:xfrm rot="0">
            <a:off x="3847762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76" id="176"/>
          <p:cNvSpPr txBox="true"/>
          <p:nvPr/>
        </p:nvSpPr>
        <p:spPr>
          <a:xfrm rot="0">
            <a:off x="4151844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7" id="177"/>
          <p:cNvSpPr txBox="true"/>
          <p:nvPr/>
        </p:nvSpPr>
        <p:spPr>
          <a:xfrm rot="0">
            <a:off x="445592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78" id="178"/>
          <p:cNvSpPr txBox="true"/>
          <p:nvPr/>
        </p:nvSpPr>
        <p:spPr>
          <a:xfrm rot="0">
            <a:off x="3239600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79" id="179"/>
          <p:cNvSpPr txBox="true"/>
          <p:nvPr/>
        </p:nvSpPr>
        <p:spPr>
          <a:xfrm rot="0">
            <a:off x="3543681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0" id="180"/>
          <p:cNvSpPr txBox="true"/>
          <p:nvPr/>
        </p:nvSpPr>
        <p:spPr>
          <a:xfrm rot="0">
            <a:off x="3847762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81" id="181"/>
          <p:cNvSpPr txBox="true"/>
          <p:nvPr/>
        </p:nvSpPr>
        <p:spPr>
          <a:xfrm rot="0">
            <a:off x="4151844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2" id="182"/>
          <p:cNvSpPr txBox="true"/>
          <p:nvPr/>
        </p:nvSpPr>
        <p:spPr>
          <a:xfrm rot="0">
            <a:off x="445592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83" id="183"/>
          <p:cNvSpPr txBox="true"/>
          <p:nvPr/>
        </p:nvSpPr>
        <p:spPr>
          <a:xfrm rot="0">
            <a:off x="3239600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84" id="184"/>
          <p:cNvSpPr txBox="true"/>
          <p:nvPr/>
        </p:nvSpPr>
        <p:spPr>
          <a:xfrm rot="0">
            <a:off x="3543681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5" id="185"/>
          <p:cNvSpPr txBox="true"/>
          <p:nvPr/>
        </p:nvSpPr>
        <p:spPr>
          <a:xfrm rot="0">
            <a:off x="3847762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86" id="186"/>
          <p:cNvSpPr txBox="true"/>
          <p:nvPr/>
        </p:nvSpPr>
        <p:spPr>
          <a:xfrm rot="0">
            <a:off x="4151844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7" id="187"/>
          <p:cNvSpPr txBox="true"/>
          <p:nvPr/>
        </p:nvSpPr>
        <p:spPr>
          <a:xfrm rot="0">
            <a:off x="445592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88" id="188"/>
          <p:cNvSpPr txBox="true"/>
          <p:nvPr/>
        </p:nvSpPr>
        <p:spPr>
          <a:xfrm rot="0">
            <a:off x="3239600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89" id="189"/>
          <p:cNvSpPr txBox="true"/>
          <p:nvPr/>
        </p:nvSpPr>
        <p:spPr>
          <a:xfrm rot="0">
            <a:off x="3543681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90" id="190"/>
          <p:cNvSpPr txBox="true"/>
          <p:nvPr/>
        </p:nvSpPr>
        <p:spPr>
          <a:xfrm rot="0">
            <a:off x="3847762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91" id="191"/>
          <p:cNvSpPr txBox="true"/>
          <p:nvPr/>
        </p:nvSpPr>
        <p:spPr>
          <a:xfrm rot="0">
            <a:off x="4151844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92" id="192"/>
          <p:cNvSpPr txBox="true"/>
          <p:nvPr/>
        </p:nvSpPr>
        <p:spPr>
          <a:xfrm rot="0">
            <a:off x="445592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93" id="193"/>
          <p:cNvSpPr txBox="true"/>
          <p:nvPr/>
        </p:nvSpPr>
        <p:spPr>
          <a:xfrm rot="0">
            <a:off x="3239600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94" id="194"/>
          <p:cNvSpPr txBox="true"/>
          <p:nvPr/>
        </p:nvSpPr>
        <p:spPr>
          <a:xfrm rot="0">
            <a:off x="3543681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95" id="195"/>
          <p:cNvSpPr txBox="true"/>
          <p:nvPr/>
        </p:nvSpPr>
        <p:spPr>
          <a:xfrm rot="0">
            <a:off x="3847762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96" id="196"/>
          <p:cNvSpPr txBox="true"/>
          <p:nvPr/>
        </p:nvSpPr>
        <p:spPr>
          <a:xfrm rot="0">
            <a:off x="4151844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97" id="197"/>
          <p:cNvSpPr txBox="true"/>
          <p:nvPr/>
        </p:nvSpPr>
        <p:spPr>
          <a:xfrm rot="0">
            <a:off x="445592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98" id="198"/>
          <p:cNvSpPr txBox="true"/>
          <p:nvPr/>
        </p:nvSpPr>
        <p:spPr>
          <a:xfrm rot="0">
            <a:off x="3239600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99" id="199"/>
          <p:cNvSpPr txBox="true"/>
          <p:nvPr/>
        </p:nvSpPr>
        <p:spPr>
          <a:xfrm rot="0">
            <a:off x="3543681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00" id="200"/>
          <p:cNvSpPr txBox="true"/>
          <p:nvPr/>
        </p:nvSpPr>
        <p:spPr>
          <a:xfrm rot="0">
            <a:off x="3847762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201" id="201"/>
          <p:cNvSpPr txBox="true"/>
          <p:nvPr/>
        </p:nvSpPr>
        <p:spPr>
          <a:xfrm rot="0">
            <a:off x="4151844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02" id="202"/>
          <p:cNvSpPr txBox="true"/>
          <p:nvPr/>
        </p:nvSpPr>
        <p:spPr>
          <a:xfrm rot="0">
            <a:off x="445592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203" id="203"/>
          <p:cNvSpPr txBox="true"/>
          <p:nvPr/>
        </p:nvSpPr>
        <p:spPr>
          <a:xfrm rot="0">
            <a:off x="3239600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204" id="204"/>
          <p:cNvSpPr txBox="true"/>
          <p:nvPr/>
        </p:nvSpPr>
        <p:spPr>
          <a:xfrm rot="0">
            <a:off x="3543681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05" id="205"/>
          <p:cNvSpPr txBox="true"/>
          <p:nvPr/>
        </p:nvSpPr>
        <p:spPr>
          <a:xfrm rot="0">
            <a:off x="3847762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206" id="206"/>
          <p:cNvSpPr txBox="true"/>
          <p:nvPr/>
        </p:nvSpPr>
        <p:spPr>
          <a:xfrm rot="0">
            <a:off x="4151844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07" id="207"/>
          <p:cNvSpPr txBox="true"/>
          <p:nvPr/>
        </p:nvSpPr>
        <p:spPr>
          <a:xfrm rot="0">
            <a:off x="445592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208" id="208"/>
          <p:cNvSpPr txBox="true"/>
          <p:nvPr/>
        </p:nvSpPr>
        <p:spPr>
          <a:xfrm rot="0">
            <a:off x="3239600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209" id="209"/>
          <p:cNvSpPr txBox="true"/>
          <p:nvPr/>
        </p:nvSpPr>
        <p:spPr>
          <a:xfrm rot="0">
            <a:off x="3543681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10" id="210"/>
          <p:cNvSpPr txBox="true"/>
          <p:nvPr/>
        </p:nvSpPr>
        <p:spPr>
          <a:xfrm rot="0">
            <a:off x="3847762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211" id="211"/>
          <p:cNvSpPr txBox="true"/>
          <p:nvPr/>
        </p:nvSpPr>
        <p:spPr>
          <a:xfrm rot="0">
            <a:off x="4151844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12" id="212"/>
          <p:cNvSpPr txBox="true"/>
          <p:nvPr/>
        </p:nvSpPr>
        <p:spPr>
          <a:xfrm rot="0">
            <a:off x="445592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Freeform 213" id="213"/>
          <p:cNvSpPr/>
          <p:nvPr/>
        </p:nvSpPr>
        <p:spPr>
          <a:xfrm flipH="false" flipV="false" rot="0">
            <a:off x="2918012" y="576743"/>
            <a:ext cx="2288410" cy="1481746"/>
          </a:xfrm>
          <a:custGeom>
            <a:avLst/>
            <a:gdLst/>
            <a:ahLst/>
            <a:cxnLst/>
            <a:rect r="r" b="b" t="t" l="l"/>
            <a:pathLst>
              <a:path h="1481746" w="2288410">
                <a:moveTo>
                  <a:pt x="0" y="0"/>
                </a:moveTo>
                <a:lnTo>
                  <a:pt x="2288411" y="0"/>
                </a:lnTo>
                <a:lnTo>
                  <a:pt x="2288411" y="1481746"/>
                </a:lnTo>
                <a:lnTo>
                  <a:pt x="0" y="1481746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9B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5354" y="462013"/>
            <a:ext cx="2358599" cy="6635975"/>
            <a:chOff x="0" y="0"/>
            <a:chExt cx="845269" cy="23781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9AD5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01917" y="1937240"/>
            <a:ext cx="1985472" cy="5010760"/>
            <a:chOff x="0" y="0"/>
            <a:chExt cx="2647297" cy="6681014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12" id="12"/>
          <p:cNvSpPr/>
          <p:nvPr/>
        </p:nvSpPr>
        <p:spPr>
          <a:xfrm flipH="false" flipV="false" rot="0">
            <a:off x="501917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6" y="0"/>
                </a:lnTo>
                <a:lnTo>
                  <a:pt x="1142206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43450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14" id="14"/>
          <p:cNvSpPr/>
          <p:nvPr/>
        </p:nvSpPr>
        <p:spPr>
          <a:xfrm flipH="true" flipV="true" rot="0">
            <a:off x="501917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50448" y="589615"/>
            <a:ext cx="2288410" cy="1456001"/>
          </a:xfrm>
          <a:custGeom>
            <a:avLst/>
            <a:gdLst/>
            <a:ahLst/>
            <a:cxnLst/>
            <a:rect r="r" b="b" t="t" l="l"/>
            <a:pathLst>
              <a:path h="1456001" w="2288410">
                <a:moveTo>
                  <a:pt x="0" y="0"/>
                </a:moveTo>
                <a:lnTo>
                  <a:pt x="2288410" y="0"/>
                </a:lnTo>
                <a:lnTo>
                  <a:pt x="2288410" y="1456002"/>
                </a:lnTo>
                <a:lnTo>
                  <a:pt x="0" y="14560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2882918" y="462013"/>
            <a:ext cx="2358599" cy="6635975"/>
            <a:chOff x="0" y="0"/>
            <a:chExt cx="845269" cy="237818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6886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3069481" y="1937240"/>
            <a:ext cx="1985472" cy="5010760"/>
            <a:chOff x="0" y="0"/>
            <a:chExt cx="2647297" cy="6681014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3" id="23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26" id="26"/>
          <p:cNvSpPr/>
          <p:nvPr/>
        </p:nvSpPr>
        <p:spPr>
          <a:xfrm flipH="false" flipV="false" rot="0">
            <a:off x="3069481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3511015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28" id="28"/>
          <p:cNvSpPr/>
          <p:nvPr/>
        </p:nvSpPr>
        <p:spPr>
          <a:xfrm flipH="true" flipV="true" rot="0">
            <a:off x="3069481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3010295" y="505796"/>
            <a:ext cx="2103845" cy="1604182"/>
          </a:xfrm>
          <a:custGeom>
            <a:avLst/>
            <a:gdLst/>
            <a:ahLst/>
            <a:cxnLst/>
            <a:rect r="r" b="b" t="t" l="l"/>
            <a:pathLst>
              <a:path h="1604182" w="2103845">
                <a:moveTo>
                  <a:pt x="0" y="0"/>
                </a:moveTo>
                <a:lnTo>
                  <a:pt x="2103845" y="0"/>
                </a:lnTo>
                <a:lnTo>
                  <a:pt x="2103845" y="1604182"/>
                </a:lnTo>
                <a:lnTo>
                  <a:pt x="0" y="160418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5450483" y="462013"/>
            <a:ext cx="2358599" cy="6635975"/>
            <a:chOff x="0" y="0"/>
            <a:chExt cx="845269" cy="237818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C8AFFF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5637046" y="1937240"/>
            <a:ext cx="1985472" cy="5010760"/>
            <a:chOff x="0" y="0"/>
            <a:chExt cx="2647297" cy="6681014"/>
          </a:xfrm>
        </p:grpSpPr>
        <p:grpSp>
          <p:nvGrpSpPr>
            <p:cNvPr name="Group 34" id="34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6" id="36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7" id="37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38" id="38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9" id="39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40" id="40"/>
          <p:cNvSpPr/>
          <p:nvPr/>
        </p:nvSpPr>
        <p:spPr>
          <a:xfrm flipH="false" flipV="false" rot="0">
            <a:off x="5637046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6078580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42" id="42"/>
          <p:cNvSpPr/>
          <p:nvPr/>
        </p:nvSpPr>
        <p:spPr>
          <a:xfrm flipH="true" flipV="true" rot="0">
            <a:off x="5637046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5506012" y="505796"/>
            <a:ext cx="2247541" cy="1604182"/>
          </a:xfrm>
          <a:custGeom>
            <a:avLst/>
            <a:gdLst/>
            <a:ahLst/>
            <a:cxnLst/>
            <a:rect r="r" b="b" t="t" l="l"/>
            <a:pathLst>
              <a:path h="1604182" w="2247541">
                <a:moveTo>
                  <a:pt x="0" y="0"/>
                </a:moveTo>
                <a:lnTo>
                  <a:pt x="2247541" y="0"/>
                </a:lnTo>
                <a:lnTo>
                  <a:pt x="2247541" y="1604182"/>
                </a:lnTo>
                <a:lnTo>
                  <a:pt x="0" y="1604182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4" id="44"/>
          <p:cNvGrpSpPr/>
          <p:nvPr/>
        </p:nvGrpSpPr>
        <p:grpSpPr>
          <a:xfrm rot="0">
            <a:off x="8018048" y="462013"/>
            <a:ext cx="2358599" cy="6635975"/>
            <a:chOff x="0" y="0"/>
            <a:chExt cx="845269" cy="2378184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CC83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8204611" y="1937240"/>
            <a:ext cx="1985472" cy="5010760"/>
            <a:chOff x="0" y="0"/>
            <a:chExt cx="2647297" cy="6681014"/>
          </a:xfrm>
        </p:grpSpPr>
        <p:grpSp>
          <p:nvGrpSpPr>
            <p:cNvPr name="Group 48" id="48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1" id="51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52" id="52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53" id="53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54" id="54"/>
          <p:cNvSpPr/>
          <p:nvPr/>
        </p:nvSpPr>
        <p:spPr>
          <a:xfrm flipH="false" flipV="false" rot="0">
            <a:off x="8204611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6" y="0"/>
                </a:lnTo>
                <a:lnTo>
                  <a:pt x="1142206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55" id="55"/>
          <p:cNvSpPr/>
          <p:nvPr/>
        </p:nvSpPr>
        <p:spPr>
          <a:xfrm flipH="false" flipV="false" rot="0">
            <a:off x="8646144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56" id="56"/>
          <p:cNvSpPr/>
          <p:nvPr/>
        </p:nvSpPr>
        <p:spPr>
          <a:xfrm flipH="true" flipV="true" rot="0">
            <a:off x="8204611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5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5" y="0"/>
                </a:lnTo>
                <a:lnTo>
                  <a:pt x="958035" y="1436304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57" id="57"/>
          <p:cNvSpPr/>
          <p:nvPr/>
        </p:nvSpPr>
        <p:spPr>
          <a:xfrm flipH="false" flipV="false" rot="0">
            <a:off x="8045812" y="723168"/>
            <a:ext cx="2303070" cy="1361690"/>
          </a:xfrm>
          <a:custGeom>
            <a:avLst/>
            <a:gdLst/>
            <a:ahLst/>
            <a:cxnLst/>
            <a:rect r="r" b="b" t="t" l="l"/>
            <a:pathLst>
              <a:path h="1361690" w="2303070">
                <a:moveTo>
                  <a:pt x="0" y="0"/>
                </a:moveTo>
                <a:lnTo>
                  <a:pt x="2303070" y="0"/>
                </a:lnTo>
                <a:lnTo>
                  <a:pt x="2303070" y="1361690"/>
                </a:lnTo>
                <a:lnTo>
                  <a:pt x="0" y="1361690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8" id="58"/>
          <p:cNvSpPr txBox="true"/>
          <p:nvPr/>
        </p:nvSpPr>
        <p:spPr>
          <a:xfrm rot="0">
            <a:off x="3635058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C01C4A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5x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6202623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9767FF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6x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8770187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ED882F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7x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3239600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3543681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3847762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4151844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445592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3239600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3543681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3847762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4151844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445592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3239600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3543681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3847762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4151844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445592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15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3239600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3543681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3847762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4151844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445592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20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3239600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3543681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3847762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4151844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445592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25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3239600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3543681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3847762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4151844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445592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30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3239600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92" id="92"/>
          <p:cNvSpPr txBox="true"/>
          <p:nvPr/>
        </p:nvSpPr>
        <p:spPr>
          <a:xfrm rot="0">
            <a:off x="3543681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3" id="93"/>
          <p:cNvSpPr txBox="true"/>
          <p:nvPr/>
        </p:nvSpPr>
        <p:spPr>
          <a:xfrm rot="0">
            <a:off x="3847762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4151844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445592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35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3239600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3543681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3847762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4151844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445592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40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3239600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3543681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3847762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4151844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445592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45</a:t>
            </a:r>
          </a:p>
        </p:txBody>
      </p:sp>
      <p:sp>
        <p:nvSpPr>
          <p:cNvPr name="TextBox 106" id="106"/>
          <p:cNvSpPr txBox="true"/>
          <p:nvPr/>
        </p:nvSpPr>
        <p:spPr>
          <a:xfrm rot="0">
            <a:off x="3239600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3543681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3847762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4151844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445592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50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580716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12" id="112"/>
          <p:cNvSpPr txBox="true"/>
          <p:nvPr/>
        </p:nvSpPr>
        <p:spPr>
          <a:xfrm rot="0">
            <a:off x="6111246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3" id="113"/>
          <p:cNvSpPr txBox="true"/>
          <p:nvPr/>
        </p:nvSpPr>
        <p:spPr>
          <a:xfrm rot="0">
            <a:off x="6415327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14" id="114"/>
          <p:cNvSpPr txBox="true"/>
          <p:nvPr/>
        </p:nvSpPr>
        <p:spPr>
          <a:xfrm rot="0">
            <a:off x="6719408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5" id="115"/>
          <p:cNvSpPr txBox="true"/>
          <p:nvPr/>
        </p:nvSpPr>
        <p:spPr>
          <a:xfrm rot="0">
            <a:off x="702348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16" id="116"/>
          <p:cNvSpPr txBox="true"/>
          <p:nvPr/>
        </p:nvSpPr>
        <p:spPr>
          <a:xfrm rot="0">
            <a:off x="580716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17" id="117"/>
          <p:cNvSpPr txBox="true"/>
          <p:nvPr/>
        </p:nvSpPr>
        <p:spPr>
          <a:xfrm rot="0">
            <a:off x="6111246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8" id="118"/>
          <p:cNvSpPr txBox="true"/>
          <p:nvPr/>
        </p:nvSpPr>
        <p:spPr>
          <a:xfrm rot="0">
            <a:off x="6415327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19" id="119"/>
          <p:cNvSpPr txBox="true"/>
          <p:nvPr/>
        </p:nvSpPr>
        <p:spPr>
          <a:xfrm rot="0">
            <a:off x="6719408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0" id="120"/>
          <p:cNvSpPr txBox="true"/>
          <p:nvPr/>
        </p:nvSpPr>
        <p:spPr>
          <a:xfrm rot="0">
            <a:off x="702348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12</a:t>
            </a:r>
          </a:p>
        </p:txBody>
      </p:sp>
      <p:sp>
        <p:nvSpPr>
          <p:cNvPr name="TextBox 121" id="121"/>
          <p:cNvSpPr txBox="true"/>
          <p:nvPr/>
        </p:nvSpPr>
        <p:spPr>
          <a:xfrm rot="0">
            <a:off x="580716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22" id="122"/>
          <p:cNvSpPr txBox="true"/>
          <p:nvPr/>
        </p:nvSpPr>
        <p:spPr>
          <a:xfrm rot="0">
            <a:off x="6111246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3" id="123"/>
          <p:cNvSpPr txBox="true"/>
          <p:nvPr/>
        </p:nvSpPr>
        <p:spPr>
          <a:xfrm rot="0">
            <a:off x="6415327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24" id="124"/>
          <p:cNvSpPr txBox="true"/>
          <p:nvPr/>
        </p:nvSpPr>
        <p:spPr>
          <a:xfrm rot="0">
            <a:off x="6719408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5" id="125"/>
          <p:cNvSpPr txBox="true"/>
          <p:nvPr/>
        </p:nvSpPr>
        <p:spPr>
          <a:xfrm rot="0">
            <a:off x="702348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18</a:t>
            </a:r>
          </a:p>
        </p:txBody>
      </p:sp>
      <p:sp>
        <p:nvSpPr>
          <p:cNvPr name="TextBox 126" id="126"/>
          <p:cNvSpPr txBox="true"/>
          <p:nvPr/>
        </p:nvSpPr>
        <p:spPr>
          <a:xfrm rot="0">
            <a:off x="580716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27" id="127"/>
          <p:cNvSpPr txBox="true"/>
          <p:nvPr/>
        </p:nvSpPr>
        <p:spPr>
          <a:xfrm rot="0">
            <a:off x="6111246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8" id="128"/>
          <p:cNvSpPr txBox="true"/>
          <p:nvPr/>
        </p:nvSpPr>
        <p:spPr>
          <a:xfrm rot="0">
            <a:off x="6415327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29" id="129"/>
          <p:cNvSpPr txBox="true"/>
          <p:nvPr/>
        </p:nvSpPr>
        <p:spPr>
          <a:xfrm rot="0">
            <a:off x="6719408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0" id="130"/>
          <p:cNvSpPr txBox="true"/>
          <p:nvPr/>
        </p:nvSpPr>
        <p:spPr>
          <a:xfrm rot="0">
            <a:off x="702348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24</a:t>
            </a:r>
          </a:p>
        </p:txBody>
      </p:sp>
      <p:sp>
        <p:nvSpPr>
          <p:cNvPr name="TextBox 131" id="131"/>
          <p:cNvSpPr txBox="true"/>
          <p:nvPr/>
        </p:nvSpPr>
        <p:spPr>
          <a:xfrm rot="0">
            <a:off x="580716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32" id="132"/>
          <p:cNvSpPr txBox="true"/>
          <p:nvPr/>
        </p:nvSpPr>
        <p:spPr>
          <a:xfrm rot="0">
            <a:off x="6111246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3" id="133"/>
          <p:cNvSpPr txBox="true"/>
          <p:nvPr/>
        </p:nvSpPr>
        <p:spPr>
          <a:xfrm rot="0">
            <a:off x="6415327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34" id="134"/>
          <p:cNvSpPr txBox="true"/>
          <p:nvPr/>
        </p:nvSpPr>
        <p:spPr>
          <a:xfrm rot="0">
            <a:off x="6719408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5" id="135"/>
          <p:cNvSpPr txBox="true"/>
          <p:nvPr/>
        </p:nvSpPr>
        <p:spPr>
          <a:xfrm rot="0">
            <a:off x="702348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30</a:t>
            </a:r>
          </a:p>
        </p:txBody>
      </p:sp>
      <p:sp>
        <p:nvSpPr>
          <p:cNvPr name="TextBox 136" id="136"/>
          <p:cNvSpPr txBox="true"/>
          <p:nvPr/>
        </p:nvSpPr>
        <p:spPr>
          <a:xfrm rot="0">
            <a:off x="580716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37" id="137"/>
          <p:cNvSpPr txBox="true"/>
          <p:nvPr/>
        </p:nvSpPr>
        <p:spPr>
          <a:xfrm rot="0">
            <a:off x="6111246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8" id="138"/>
          <p:cNvSpPr txBox="true"/>
          <p:nvPr/>
        </p:nvSpPr>
        <p:spPr>
          <a:xfrm rot="0">
            <a:off x="6415327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39" id="139"/>
          <p:cNvSpPr txBox="true"/>
          <p:nvPr/>
        </p:nvSpPr>
        <p:spPr>
          <a:xfrm rot="0">
            <a:off x="6719408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0" id="140"/>
          <p:cNvSpPr txBox="true"/>
          <p:nvPr/>
        </p:nvSpPr>
        <p:spPr>
          <a:xfrm rot="0">
            <a:off x="702348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36</a:t>
            </a:r>
          </a:p>
        </p:txBody>
      </p:sp>
      <p:sp>
        <p:nvSpPr>
          <p:cNvPr name="TextBox 141" id="141"/>
          <p:cNvSpPr txBox="true"/>
          <p:nvPr/>
        </p:nvSpPr>
        <p:spPr>
          <a:xfrm rot="0">
            <a:off x="580716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42" id="142"/>
          <p:cNvSpPr txBox="true"/>
          <p:nvPr/>
        </p:nvSpPr>
        <p:spPr>
          <a:xfrm rot="0">
            <a:off x="6111246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3" id="143"/>
          <p:cNvSpPr txBox="true"/>
          <p:nvPr/>
        </p:nvSpPr>
        <p:spPr>
          <a:xfrm rot="0">
            <a:off x="6415327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44" id="144"/>
          <p:cNvSpPr txBox="true"/>
          <p:nvPr/>
        </p:nvSpPr>
        <p:spPr>
          <a:xfrm rot="0">
            <a:off x="6719408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5" id="145"/>
          <p:cNvSpPr txBox="true"/>
          <p:nvPr/>
        </p:nvSpPr>
        <p:spPr>
          <a:xfrm rot="0">
            <a:off x="702348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42</a:t>
            </a:r>
          </a:p>
        </p:txBody>
      </p:sp>
      <p:sp>
        <p:nvSpPr>
          <p:cNvPr name="TextBox 146" id="146"/>
          <p:cNvSpPr txBox="true"/>
          <p:nvPr/>
        </p:nvSpPr>
        <p:spPr>
          <a:xfrm rot="0">
            <a:off x="580716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47" id="147"/>
          <p:cNvSpPr txBox="true"/>
          <p:nvPr/>
        </p:nvSpPr>
        <p:spPr>
          <a:xfrm rot="0">
            <a:off x="6111246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8" id="148"/>
          <p:cNvSpPr txBox="true"/>
          <p:nvPr/>
        </p:nvSpPr>
        <p:spPr>
          <a:xfrm rot="0">
            <a:off x="6415327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49" id="149"/>
          <p:cNvSpPr txBox="true"/>
          <p:nvPr/>
        </p:nvSpPr>
        <p:spPr>
          <a:xfrm rot="0">
            <a:off x="6719408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0" id="150"/>
          <p:cNvSpPr txBox="true"/>
          <p:nvPr/>
        </p:nvSpPr>
        <p:spPr>
          <a:xfrm rot="0">
            <a:off x="702348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48</a:t>
            </a:r>
          </a:p>
        </p:txBody>
      </p:sp>
      <p:sp>
        <p:nvSpPr>
          <p:cNvPr name="TextBox 151" id="151"/>
          <p:cNvSpPr txBox="true"/>
          <p:nvPr/>
        </p:nvSpPr>
        <p:spPr>
          <a:xfrm rot="0">
            <a:off x="580716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52" id="152"/>
          <p:cNvSpPr txBox="true"/>
          <p:nvPr/>
        </p:nvSpPr>
        <p:spPr>
          <a:xfrm rot="0">
            <a:off x="6111246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3" id="153"/>
          <p:cNvSpPr txBox="true"/>
          <p:nvPr/>
        </p:nvSpPr>
        <p:spPr>
          <a:xfrm rot="0">
            <a:off x="6415327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54" id="154"/>
          <p:cNvSpPr txBox="true"/>
          <p:nvPr/>
        </p:nvSpPr>
        <p:spPr>
          <a:xfrm rot="0">
            <a:off x="6719408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5" id="155"/>
          <p:cNvSpPr txBox="true"/>
          <p:nvPr/>
        </p:nvSpPr>
        <p:spPr>
          <a:xfrm rot="0">
            <a:off x="702348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54</a:t>
            </a:r>
          </a:p>
        </p:txBody>
      </p:sp>
      <p:sp>
        <p:nvSpPr>
          <p:cNvPr name="TextBox 156" id="156"/>
          <p:cNvSpPr txBox="true"/>
          <p:nvPr/>
        </p:nvSpPr>
        <p:spPr>
          <a:xfrm rot="0">
            <a:off x="580716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57" id="157"/>
          <p:cNvSpPr txBox="true"/>
          <p:nvPr/>
        </p:nvSpPr>
        <p:spPr>
          <a:xfrm rot="0">
            <a:off x="6111246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8" id="158"/>
          <p:cNvSpPr txBox="true"/>
          <p:nvPr/>
        </p:nvSpPr>
        <p:spPr>
          <a:xfrm rot="0">
            <a:off x="6415327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59" id="159"/>
          <p:cNvSpPr txBox="true"/>
          <p:nvPr/>
        </p:nvSpPr>
        <p:spPr>
          <a:xfrm rot="0">
            <a:off x="6719408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60" id="160"/>
          <p:cNvSpPr txBox="true"/>
          <p:nvPr/>
        </p:nvSpPr>
        <p:spPr>
          <a:xfrm rot="0">
            <a:off x="702348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60</a:t>
            </a:r>
          </a:p>
        </p:txBody>
      </p:sp>
      <p:sp>
        <p:nvSpPr>
          <p:cNvPr name="TextBox 161" id="161"/>
          <p:cNvSpPr txBox="true"/>
          <p:nvPr/>
        </p:nvSpPr>
        <p:spPr>
          <a:xfrm rot="0">
            <a:off x="837472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62" id="162"/>
          <p:cNvSpPr txBox="true"/>
          <p:nvPr/>
        </p:nvSpPr>
        <p:spPr>
          <a:xfrm rot="0">
            <a:off x="8678811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63" id="163"/>
          <p:cNvSpPr txBox="true"/>
          <p:nvPr/>
        </p:nvSpPr>
        <p:spPr>
          <a:xfrm rot="0">
            <a:off x="8982892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64" id="164"/>
          <p:cNvSpPr txBox="true"/>
          <p:nvPr/>
        </p:nvSpPr>
        <p:spPr>
          <a:xfrm rot="0">
            <a:off x="9286973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65" id="165"/>
          <p:cNvSpPr txBox="true"/>
          <p:nvPr/>
        </p:nvSpPr>
        <p:spPr>
          <a:xfrm rot="0">
            <a:off x="9591054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66" id="166"/>
          <p:cNvSpPr txBox="true"/>
          <p:nvPr/>
        </p:nvSpPr>
        <p:spPr>
          <a:xfrm rot="0">
            <a:off x="837472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67" id="167"/>
          <p:cNvSpPr txBox="true"/>
          <p:nvPr/>
        </p:nvSpPr>
        <p:spPr>
          <a:xfrm rot="0">
            <a:off x="8678811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68" id="168"/>
          <p:cNvSpPr txBox="true"/>
          <p:nvPr/>
        </p:nvSpPr>
        <p:spPr>
          <a:xfrm rot="0">
            <a:off x="8982892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69" id="169"/>
          <p:cNvSpPr txBox="true"/>
          <p:nvPr/>
        </p:nvSpPr>
        <p:spPr>
          <a:xfrm rot="0">
            <a:off x="9286973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0" id="170"/>
          <p:cNvSpPr txBox="true"/>
          <p:nvPr/>
        </p:nvSpPr>
        <p:spPr>
          <a:xfrm rot="0">
            <a:off x="9591054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14</a:t>
            </a:r>
          </a:p>
        </p:txBody>
      </p:sp>
      <p:sp>
        <p:nvSpPr>
          <p:cNvPr name="TextBox 171" id="171"/>
          <p:cNvSpPr txBox="true"/>
          <p:nvPr/>
        </p:nvSpPr>
        <p:spPr>
          <a:xfrm rot="0">
            <a:off x="837472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72" id="172"/>
          <p:cNvSpPr txBox="true"/>
          <p:nvPr/>
        </p:nvSpPr>
        <p:spPr>
          <a:xfrm rot="0">
            <a:off x="8678811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3" id="173"/>
          <p:cNvSpPr txBox="true"/>
          <p:nvPr/>
        </p:nvSpPr>
        <p:spPr>
          <a:xfrm rot="0">
            <a:off x="8982892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74" id="174"/>
          <p:cNvSpPr txBox="true"/>
          <p:nvPr/>
        </p:nvSpPr>
        <p:spPr>
          <a:xfrm rot="0">
            <a:off x="9286973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5" id="175"/>
          <p:cNvSpPr txBox="true"/>
          <p:nvPr/>
        </p:nvSpPr>
        <p:spPr>
          <a:xfrm rot="0">
            <a:off x="9591054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21</a:t>
            </a:r>
          </a:p>
        </p:txBody>
      </p:sp>
      <p:sp>
        <p:nvSpPr>
          <p:cNvPr name="TextBox 176" id="176"/>
          <p:cNvSpPr txBox="true"/>
          <p:nvPr/>
        </p:nvSpPr>
        <p:spPr>
          <a:xfrm rot="0">
            <a:off x="837472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77" id="177"/>
          <p:cNvSpPr txBox="true"/>
          <p:nvPr/>
        </p:nvSpPr>
        <p:spPr>
          <a:xfrm rot="0">
            <a:off x="8678811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8" id="178"/>
          <p:cNvSpPr txBox="true"/>
          <p:nvPr/>
        </p:nvSpPr>
        <p:spPr>
          <a:xfrm rot="0">
            <a:off x="8982892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79" id="179"/>
          <p:cNvSpPr txBox="true"/>
          <p:nvPr/>
        </p:nvSpPr>
        <p:spPr>
          <a:xfrm rot="0">
            <a:off x="9286973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0" id="180"/>
          <p:cNvSpPr txBox="true"/>
          <p:nvPr/>
        </p:nvSpPr>
        <p:spPr>
          <a:xfrm rot="0">
            <a:off x="9591054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28</a:t>
            </a:r>
          </a:p>
        </p:txBody>
      </p:sp>
      <p:sp>
        <p:nvSpPr>
          <p:cNvPr name="TextBox 181" id="181"/>
          <p:cNvSpPr txBox="true"/>
          <p:nvPr/>
        </p:nvSpPr>
        <p:spPr>
          <a:xfrm rot="0">
            <a:off x="837472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82" id="182"/>
          <p:cNvSpPr txBox="true"/>
          <p:nvPr/>
        </p:nvSpPr>
        <p:spPr>
          <a:xfrm rot="0">
            <a:off x="8678811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3" id="183"/>
          <p:cNvSpPr txBox="true"/>
          <p:nvPr/>
        </p:nvSpPr>
        <p:spPr>
          <a:xfrm rot="0">
            <a:off x="8982892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84" id="184"/>
          <p:cNvSpPr txBox="true"/>
          <p:nvPr/>
        </p:nvSpPr>
        <p:spPr>
          <a:xfrm rot="0">
            <a:off x="9286973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5" id="185"/>
          <p:cNvSpPr txBox="true"/>
          <p:nvPr/>
        </p:nvSpPr>
        <p:spPr>
          <a:xfrm rot="0">
            <a:off x="9591054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35</a:t>
            </a:r>
          </a:p>
        </p:txBody>
      </p:sp>
      <p:sp>
        <p:nvSpPr>
          <p:cNvPr name="TextBox 186" id="186"/>
          <p:cNvSpPr txBox="true"/>
          <p:nvPr/>
        </p:nvSpPr>
        <p:spPr>
          <a:xfrm rot="0">
            <a:off x="837472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87" id="187"/>
          <p:cNvSpPr txBox="true"/>
          <p:nvPr/>
        </p:nvSpPr>
        <p:spPr>
          <a:xfrm rot="0">
            <a:off x="8678811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8" id="188"/>
          <p:cNvSpPr txBox="true"/>
          <p:nvPr/>
        </p:nvSpPr>
        <p:spPr>
          <a:xfrm rot="0">
            <a:off x="8982892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89" id="189"/>
          <p:cNvSpPr txBox="true"/>
          <p:nvPr/>
        </p:nvSpPr>
        <p:spPr>
          <a:xfrm rot="0">
            <a:off x="9286973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90" id="190"/>
          <p:cNvSpPr txBox="true"/>
          <p:nvPr/>
        </p:nvSpPr>
        <p:spPr>
          <a:xfrm rot="0">
            <a:off x="9591054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42</a:t>
            </a:r>
          </a:p>
        </p:txBody>
      </p:sp>
      <p:sp>
        <p:nvSpPr>
          <p:cNvPr name="TextBox 191" id="191"/>
          <p:cNvSpPr txBox="true"/>
          <p:nvPr/>
        </p:nvSpPr>
        <p:spPr>
          <a:xfrm rot="0">
            <a:off x="837472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92" id="192"/>
          <p:cNvSpPr txBox="true"/>
          <p:nvPr/>
        </p:nvSpPr>
        <p:spPr>
          <a:xfrm rot="0">
            <a:off x="8678811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93" id="193"/>
          <p:cNvSpPr txBox="true"/>
          <p:nvPr/>
        </p:nvSpPr>
        <p:spPr>
          <a:xfrm rot="0">
            <a:off x="8982892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94" id="194"/>
          <p:cNvSpPr txBox="true"/>
          <p:nvPr/>
        </p:nvSpPr>
        <p:spPr>
          <a:xfrm rot="0">
            <a:off x="9286973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95" id="195"/>
          <p:cNvSpPr txBox="true"/>
          <p:nvPr/>
        </p:nvSpPr>
        <p:spPr>
          <a:xfrm rot="0">
            <a:off x="9591054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49</a:t>
            </a:r>
          </a:p>
        </p:txBody>
      </p:sp>
      <p:sp>
        <p:nvSpPr>
          <p:cNvPr name="TextBox 196" id="196"/>
          <p:cNvSpPr txBox="true"/>
          <p:nvPr/>
        </p:nvSpPr>
        <p:spPr>
          <a:xfrm rot="0">
            <a:off x="837472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97" id="197"/>
          <p:cNvSpPr txBox="true"/>
          <p:nvPr/>
        </p:nvSpPr>
        <p:spPr>
          <a:xfrm rot="0">
            <a:off x="8678811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98" id="198"/>
          <p:cNvSpPr txBox="true"/>
          <p:nvPr/>
        </p:nvSpPr>
        <p:spPr>
          <a:xfrm rot="0">
            <a:off x="8982892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99" id="199"/>
          <p:cNvSpPr txBox="true"/>
          <p:nvPr/>
        </p:nvSpPr>
        <p:spPr>
          <a:xfrm rot="0">
            <a:off x="9286973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00" id="200"/>
          <p:cNvSpPr txBox="true"/>
          <p:nvPr/>
        </p:nvSpPr>
        <p:spPr>
          <a:xfrm rot="0">
            <a:off x="9591054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56</a:t>
            </a:r>
          </a:p>
        </p:txBody>
      </p:sp>
      <p:sp>
        <p:nvSpPr>
          <p:cNvPr name="TextBox 201" id="201"/>
          <p:cNvSpPr txBox="true"/>
          <p:nvPr/>
        </p:nvSpPr>
        <p:spPr>
          <a:xfrm rot="0">
            <a:off x="837472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202" id="202"/>
          <p:cNvSpPr txBox="true"/>
          <p:nvPr/>
        </p:nvSpPr>
        <p:spPr>
          <a:xfrm rot="0">
            <a:off x="8678811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03" id="203"/>
          <p:cNvSpPr txBox="true"/>
          <p:nvPr/>
        </p:nvSpPr>
        <p:spPr>
          <a:xfrm rot="0">
            <a:off x="8982892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204" id="204"/>
          <p:cNvSpPr txBox="true"/>
          <p:nvPr/>
        </p:nvSpPr>
        <p:spPr>
          <a:xfrm rot="0">
            <a:off x="9286973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05" id="205"/>
          <p:cNvSpPr txBox="true"/>
          <p:nvPr/>
        </p:nvSpPr>
        <p:spPr>
          <a:xfrm rot="0">
            <a:off x="9591054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63</a:t>
            </a:r>
          </a:p>
        </p:txBody>
      </p:sp>
      <p:sp>
        <p:nvSpPr>
          <p:cNvPr name="TextBox 206" id="206"/>
          <p:cNvSpPr txBox="true"/>
          <p:nvPr/>
        </p:nvSpPr>
        <p:spPr>
          <a:xfrm rot="0">
            <a:off x="837472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207" id="207"/>
          <p:cNvSpPr txBox="true"/>
          <p:nvPr/>
        </p:nvSpPr>
        <p:spPr>
          <a:xfrm rot="0">
            <a:off x="8678811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08" id="208"/>
          <p:cNvSpPr txBox="true"/>
          <p:nvPr/>
        </p:nvSpPr>
        <p:spPr>
          <a:xfrm rot="0">
            <a:off x="8982892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209" id="209"/>
          <p:cNvSpPr txBox="true"/>
          <p:nvPr/>
        </p:nvSpPr>
        <p:spPr>
          <a:xfrm rot="0">
            <a:off x="9286973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10" id="210"/>
          <p:cNvSpPr txBox="true"/>
          <p:nvPr/>
        </p:nvSpPr>
        <p:spPr>
          <a:xfrm rot="0">
            <a:off x="9591054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70</a:t>
            </a:r>
          </a:p>
        </p:txBody>
      </p:sp>
      <p:sp>
        <p:nvSpPr>
          <p:cNvPr name="TextBox 211" id="211"/>
          <p:cNvSpPr txBox="true"/>
          <p:nvPr/>
        </p:nvSpPr>
        <p:spPr>
          <a:xfrm rot="0">
            <a:off x="1067493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2193F3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4x</a:t>
            </a:r>
          </a:p>
        </p:txBody>
      </p:sp>
      <p:sp>
        <p:nvSpPr>
          <p:cNvPr name="TextBox 212" id="212"/>
          <p:cNvSpPr txBox="true"/>
          <p:nvPr/>
        </p:nvSpPr>
        <p:spPr>
          <a:xfrm rot="0">
            <a:off x="672036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13" id="213"/>
          <p:cNvSpPr txBox="true"/>
          <p:nvPr/>
        </p:nvSpPr>
        <p:spPr>
          <a:xfrm rot="0">
            <a:off x="976117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14" id="214"/>
          <p:cNvSpPr txBox="true"/>
          <p:nvPr/>
        </p:nvSpPr>
        <p:spPr>
          <a:xfrm rot="0">
            <a:off x="1280198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215" id="215"/>
          <p:cNvSpPr txBox="true"/>
          <p:nvPr/>
        </p:nvSpPr>
        <p:spPr>
          <a:xfrm rot="0">
            <a:off x="158427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16" id="216"/>
          <p:cNvSpPr txBox="true"/>
          <p:nvPr/>
        </p:nvSpPr>
        <p:spPr>
          <a:xfrm rot="0">
            <a:off x="1888360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17" id="217"/>
          <p:cNvSpPr txBox="true"/>
          <p:nvPr/>
        </p:nvSpPr>
        <p:spPr>
          <a:xfrm rot="0">
            <a:off x="672036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18" id="218"/>
          <p:cNvSpPr txBox="true"/>
          <p:nvPr/>
        </p:nvSpPr>
        <p:spPr>
          <a:xfrm rot="0">
            <a:off x="976117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19" id="219"/>
          <p:cNvSpPr txBox="true"/>
          <p:nvPr/>
        </p:nvSpPr>
        <p:spPr>
          <a:xfrm rot="0">
            <a:off x="1280198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220" id="220"/>
          <p:cNvSpPr txBox="true"/>
          <p:nvPr/>
        </p:nvSpPr>
        <p:spPr>
          <a:xfrm rot="0">
            <a:off x="158427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21" id="221"/>
          <p:cNvSpPr txBox="true"/>
          <p:nvPr/>
        </p:nvSpPr>
        <p:spPr>
          <a:xfrm rot="0">
            <a:off x="1888360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222" id="222"/>
          <p:cNvSpPr txBox="true"/>
          <p:nvPr/>
        </p:nvSpPr>
        <p:spPr>
          <a:xfrm rot="0">
            <a:off x="672036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23" id="223"/>
          <p:cNvSpPr txBox="true"/>
          <p:nvPr/>
        </p:nvSpPr>
        <p:spPr>
          <a:xfrm rot="0">
            <a:off x="976117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24" id="224"/>
          <p:cNvSpPr txBox="true"/>
          <p:nvPr/>
        </p:nvSpPr>
        <p:spPr>
          <a:xfrm rot="0">
            <a:off x="1280198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225" id="225"/>
          <p:cNvSpPr txBox="true"/>
          <p:nvPr/>
        </p:nvSpPr>
        <p:spPr>
          <a:xfrm rot="0">
            <a:off x="158427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26" id="226"/>
          <p:cNvSpPr txBox="true"/>
          <p:nvPr/>
        </p:nvSpPr>
        <p:spPr>
          <a:xfrm rot="0">
            <a:off x="1888360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12</a:t>
            </a:r>
          </a:p>
        </p:txBody>
      </p:sp>
      <p:sp>
        <p:nvSpPr>
          <p:cNvPr name="TextBox 227" id="227"/>
          <p:cNvSpPr txBox="true"/>
          <p:nvPr/>
        </p:nvSpPr>
        <p:spPr>
          <a:xfrm rot="0">
            <a:off x="672036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28" id="228"/>
          <p:cNvSpPr txBox="true"/>
          <p:nvPr/>
        </p:nvSpPr>
        <p:spPr>
          <a:xfrm rot="0">
            <a:off x="976117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29" id="229"/>
          <p:cNvSpPr txBox="true"/>
          <p:nvPr/>
        </p:nvSpPr>
        <p:spPr>
          <a:xfrm rot="0">
            <a:off x="1280198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30" id="230"/>
          <p:cNvSpPr txBox="true"/>
          <p:nvPr/>
        </p:nvSpPr>
        <p:spPr>
          <a:xfrm rot="0">
            <a:off x="158427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31" id="231"/>
          <p:cNvSpPr txBox="true"/>
          <p:nvPr/>
        </p:nvSpPr>
        <p:spPr>
          <a:xfrm rot="0">
            <a:off x="1888360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16</a:t>
            </a:r>
          </a:p>
        </p:txBody>
      </p:sp>
      <p:sp>
        <p:nvSpPr>
          <p:cNvPr name="TextBox 232" id="232"/>
          <p:cNvSpPr txBox="true"/>
          <p:nvPr/>
        </p:nvSpPr>
        <p:spPr>
          <a:xfrm rot="0">
            <a:off x="672036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33" id="233"/>
          <p:cNvSpPr txBox="true"/>
          <p:nvPr/>
        </p:nvSpPr>
        <p:spPr>
          <a:xfrm rot="0">
            <a:off x="976117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34" id="234"/>
          <p:cNvSpPr txBox="true"/>
          <p:nvPr/>
        </p:nvSpPr>
        <p:spPr>
          <a:xfrm rot="0">
            <a:off x="1280198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235" id="235"/>
          <p:cNvSpPr txBox="true"/>
          <p:nvPr/>
        </p:nvSpPr>
        <p:spPr>
          <a:xfrm rot="0">
            <a:off x="158427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36" id="236"/>
          <p:cNvSpPr txBox="true"/>
          <p:nvPr/>
        </p:nvSpPr>
        <p:spPr>
          <a:xfrm rot="0">
            <a:off x="1888360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20</a:t>
            </a:r>
          </a:p>
        </p:txBody>
      </p:sp>
      <p:sp>
        <p:nvSpPr>
          <p:cNvPr name="TextBox 237" id="237"/>
          <p:cNvSpPr txBox="true"/>
          <p:nvPr/>
        </p:nvSpPr>
        <p:spPr>
          <a:xfrm rot="0">
            <a:off x="672036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38" id="238"/>
          <p:cNvSpPr txBox="true"/>
          <p:nvPr/>
        </p:nvSpPr>
        <p:spPr>
          <a:xfrm rot="0">
            <a:off x="976117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39" id="239"/>
          <p:cNvSpPr txBox="true"/>
          <p:nvPr/>
        </p:nvSpPr>
        <p:spPr>
          <a:xfrm rot="0">
            <a:off x="1280198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240" id="240"/>
          <p:cNvSpPr txBox="true"/>
          <p:nvPr/>
        </p:nvSpPr>
        <p:spPr>
          <a:xfrm rot="0">
            <a:off x="158427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41" id="241"/>
          <p:cNvSpPr txBox="true"/>
          <p:nvPr/>
        </p:nvSpPr>
        <p:spPr>
          <a:xfrm rot="0">
            <a:off x="1888360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24</a:t>
            </a:r>
          </a:p>
        </p:txBody>
      </p:sp>
      <p:sp>
        <p:nvSpPr>
          <p:cNvPr name="TextBox 242" id="242"/>
          <p:cNvSpPr txBox="true"/>
          <p:nvPr/>
        </p:nvSpPr>
        <p:spPr>
          <a:xfrm rot="0">
            <a:off x="672036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43" id="243"/>
          <p:cNvSpPr txBox="true"/>
          <p:nvPr/>
        </p:nvSpPr>
        <p:spPr>
          <a:xfrm rot="0">
            <a:off x="976117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44" id="244"/>
          <p:cNvSpPr txBox="true"/>
          <p:nvPr/>
        </p:nvSpPr>
        <p:spPr>
          <a:xfrm rot="0">
            <a:off x="1280198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245" id="245"/>
          <p:cNvSpPr txBox="true"/>
          <p:nvPr/>
        </p:nvSpPr>
        <p:spPr>
          <a:xfrm rot="0">
            <a:off x="158427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46" id="246"/>
          <p:cNvSpPr txBox="true"/>
          <p:nvPr/>
        </p:nvSpPr>
        <p:spPr>
          <a:xfrm rot="0">
            <a:off x="1888360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28</a:t>
            </a:r>
          </a:p>
        </p:txBody>
      </p:sp>
      <p:sp>
        <p:nvSpPr>
          <p:cNvPr name="TextBox 247" id="247"/>
          <p:cNvSpPr txBox="true"/>
          <p:nvPr/>
        </p:nvSpPr>
        <p:spPr>
          <a:xfrm rot="0">
            <a:off x="672036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48" id="248"/>
          <p:cNvSpPr txBox="true"/>
          <p:nvPr/>
        </p:nvSpPr>
        <p:spPr>
          <a:xfrm rot="0">
            <a:off x="976117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49" id="249"/>
          <p:cNvSpPr txBox="true"/>
          <p:nvPr/>
        </p:nvSpPr>
        <p:spPr>
          <a:xfrm rot="0">
            <a:off x="1280198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250" id="250"/>
          <p:cNvSpPr txBox="true"/>
          <p:nvPr/>
        </p:nvSpPr>
        <p:spPr>
          <a:xfrm rot="0">
            <a:off x="158427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51" id="251"/>
          <p:cNvSpPr txBox="true"/>
          <p:nvPr/>
        </p:nvSpPr>
        <p:spPr>
          <a:xfrm rot="0">
            <a:off x="1888360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32</a:t>
            </a:r>
          </a:p>
        </p:txBody>
      </p:sp>
      <p:sp>
        <p:nvSpPr>
          <p:cNvPr name="TextBox 252" id="252"/>
          <p:cNvSpPr txBox="true"/>
          <p:nvPr/>
        </p:nvSpPr>
        <p:spPr>
          <a:xfrm rot="0">
            <a:off x="672036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53" id="253"/>
          <p:cNvSpPr txBox="true"/>
          <p:nvPr/>
        </p:nvSpPr>
        <p:spPr>
          <a:xfrm rot="0">
            <a:off x="976117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54" id="254"/>
          <p:cNvSpPr txBox="true"/>
          <p:nvPr/>
        </p:nvSpPr>
        <p:spPr>
          <a:xfrm rot="0">
            <a:off x="1280198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255" id="255"/>
          <p:cNvSpPr txBox="true"/>
          <p:nvPr/>
        </p:nvSpPr>
        <p:spPr>
          <a:xfrm rot="0">
            <a:off x="158427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56" id="256"/>
          <p:cNvSpPr txBox="true"/>
          <p:nvPr/>
        </p:nvSpPr>
        <p:spPr>
          <a:xfrm rot="0">
            <a:off x="1888360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36</a:t>
            </a:r>
          </a:p>
        </p:txBody>
      </p:sp>
      <p:sp>
        <p:nvSpPr>
          <p:cNvPr name="TextBox 257" id="257"/>
          <p:cNvSpPr txBox="true"/>
          <p:nvPr/>
        </p:nvSpPr>
        <p:spPr>
          <a:xfrm rot="0">
            <a:off x="672036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258" id="258"/>
          <p:cNvSpPr txBox="true"/>
          <p:nvPr/>
        </p:nvSpPr>
        <p:spPr>
          <a:xfrm rot="0">
            <a:off x="976117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259" id="259"/>
          <p:cNvSpPr txBox="true"/>
          <p:nvPr/>
        </p:nvSpPr>
        <p:spPr>
          <a:xfrm rot="0">
            <a:off x="1280198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260" id="260"/>
          <p:cNvSpPr txBox="true"/>
          <p:nvPr/>
        </p:nvSpPr>
        <p:spPr>
          <a:xfrm rot="0">
            <a:off x="158427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261" id="261"/>
          <p:cNvSpPr txBox="true"/>
          <p:nvPr/>
        </p:nvSpPr>
        <p:spPr>
          <a:xfrm rot="0">
            <a:off x="1888360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40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88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5354" y="462013"/>
            <a:ext cx="2358599" cy="6635975"/>
            <a:chOff x="0" y="0"/>
            <a:chExt cx="845269" cy="23781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6886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01917" y="1937240"/>
            <a:ext cx="1985472" cy="5010760"/>
            <a:chOff x="0" y="0"/>
            <a:chExt cx="2647297" cy="6681014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12" id="12"/>
          <p:cNvSpPr/>
          <p:nvPr/>
        </p:nvSpPr>
        <p:spPr>
          <a:xfrm flipH="false" flipV="false" rot="0">
            <a:off x="501917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6" y="0"/>
                </a:lnTo>
                <a:lnTo>
                  <a:pt x="1142206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43450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14" id="14"/>
          <p:cNvSpPr/>
          <p:nvPr/>
        </p:nvSpPr>
        <p:spPr>
          <a:xfrm flipH="true" flipV="true" rot="0">
            <a:off x="501917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68299" y="574679"/>
            <a:ext cx="2252709" cy="1498052"/>
          </a:xfrm>
          <a:custGeom>
            <a:avLst/>
            <a:gdLst/>
            <a:ahLst/>
            <a:cxnLst/>
            <a:rect r="r" b="b" t="t" l="l"/>
            <a:pathLst>
              <a:path h="1498052" w="2252709">
                <a:moveTo>
                  <a:pt x="0" y="0"/>
                </a:moveTo>
                <a:lnTo>
                  <a:pt x="2252709" y="0"/>
                </a:lnTo>
                <a:lnTo>
                  <a:pt x="2252709" y="1498051"/>
                </a:lnTo>
                <a:lnTo>
                  <a:pt x="0" y="1498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2882918" y="462013"/>
            <a:ext cx="2358599" cy="6635975"/>
            <a:chOff x="0" y="0"/>
            <a:chExt cx="845269" cy="237818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FFCC83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3069481" y="2089640"/>
            <a:ext cx="1985472" cy="4838022"/>
            <a:chOff x="0" y="0"/>
            <a:chExt cx="711549" cy="1733838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711549" cy="1733838"/>
            </a:xfrm>
            <a:custGeom>
              <a:avLst/>
              <a:gdLst/>
              <a:ahLst/>
              <a:cxnLst/>
              <a:rect r="r" b="b" t="t" l="l"/>
              <a:pathLst>
                <a:path h="1733838" w="711549">
                  <a:moveTo>
                    <a:pt x="101381" y="0"/>
                  </a:moveTo>
                  <a:lnTo>
                    <a:pt x="610167" y="0"/>
                  </a:lnTo>
                  <a:cubicBezTo>
                    <a:pt x="637055" y="0"/>
                    <a:pt x="662842" y="10681"/>
                    <a:pt x="681855" y="29694"/>
                  </a:cubicBezTo>
                  <a:cubicBezTo>
                    <a:pt x="700867" y="48707"/>
                    <a:pt x="711549" y="74493"/>
                    <a:pt x="711549" y="101381"/>
                  </a:cubicBezTo>
                  <a:lnTo>
                    <a:pt x="711549" y="1632456"/>
                  </a:lnTo>
                  <a:cubicBezTo>
                    <a:pt x="711549" y="1659344"/>
                    <a:pt x="700867" y="1685131"/>
                    <a:pt x="681855" y="1704144"/>
                  </a:cubicBezTo>
                  <a:cubicBezTo>
                    <a:pt x="662842" y="1723157"/>
                    <a:pt x="637055" y="1733838"/>
                    <a:pt x="610167" y="1733838"/>
                  </a:cubicBezTo>
                  <a:lnTo>
                    <a:pt x="101381" y="1733838"/>
                  </a:lnTo>
                  <a:cubicBezTo>
                    <a:pt x="74493" y="1733838"/>
                    <a:pt x="48707" y="1723157"/>
                    <a:pt x="29694" y="1704144"/>
                  </a:cubicBezTo>
                  <a:cubicBezTo>
                    <a:pt x="10681" y="1685131"/>
                    <a:pt x="0" y="1659344"/>
                    <a:pt x="0" y="1632456"/>
                  </a:cubicBezTo>
                  <a:lnTo>
                    <a:pt x="0" y="101381"/>
                  </a:lnTo>
                  <a:cubicBezTo>
                    <a:pt x="0" y="74493"/>
                    <a:pt x="10681" y="48707"/>
                    <a:pt x="29694" y="29694"/>
                  </a:cubicBezTo>
                  <a:cubicBezTo>
                    <a:pt x="48707" y="10681"/>
                    <a:pt x="74493" y="0"/>
                    <a:pt x="101381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28575"/>
              <a:ext cx="711549" cy="17624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3069481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3511015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24" id="24"/>
          <p:cNvSpPr/>
          <p:nvPr/>
        </p:nvSpPr>
        <p:spPr>
          <a:xfrm flipH="true" flipV="true" rot="0">
            <a:off x="3069481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3026548" y="505796"/>
            <a:ext cx="2071340" cy="1866795"/>
          </a:xfrm>
          <a:custGeom>
            <a:avLst/>
            <a:gdLst/>
            <a:ahLst/>
            <a:cxnLst/>
            <a:rect r="r" b="b" t="t" l="l"/>
            <a:pathLst>
              <a:path h="1866795" w="2071340">
                <a:moveTo>
                  <a:pt x="0" y="0"/>
                </a:moveTo>
                <a:lnTo>
                  <a:pt x="2071340" y="0"/>
                </a:lnTo>
                <a:lnTo>
                  <a:pt x="2071340" y="1866795"/>
                </a:lnTo>
                <a:lnTo>
                  <a:pt x="0" y="186679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5450483" y="462013"/>
            <a:ext cx="2358599" cy="6635975"/>
            <a:chOff x="0" y="0"/>
            <a:chExt cx="845269" cy="237818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45269" cy="2378184"/>
            </a:xfrm>
            <a:custGeom>
              <a:avLst/>
              <a:gdLst/>
              <a:ahLst/>
              <a:cxnLst/>
              <a:rect r="r" b="b" t="t" l="l"/>
              <a:pathLst>
                <a:path h="2378184" w="845269">
                  <a:moveTo>
                    <a:pt x="121450" y="0"/>
                  </a:moveTo>
                  <a:lnTo>
                    <a:pt x="723819" y="0"/>
                  </a:lnTo>
                  <a:cubicBezTo>
                    <a:pt x="790894" y="0"/>
                    <a:pt x="845269" y="54375"/>
                    <a:pt x="845269" y="121450"/>
                  </a:cubicBezTo>
                  <a:lnTo>
                    <a:pt x="845269" y="2256734"/>
                  </a:lnTo>
                  <a:cubicBezTo>
                    <a:pt x="845269" y="2323809"/>
                    <a:pt x="790894" y="2378184"/>
                    <a:pt x="723819" y="2378184"/>
                  </a:cubicBezTo>
                  <a:lnTo>
                    <a:pt x="121450" y="2378184"/>
                  </a:lnTo>
                  <a:cubicBezTo>
                    <a:pt x="54375" y="2378184"/>
                    <a:pt x="0" y="2323809"/>
                    <a:pt x="0" y="2256734"/>
                  </a:cubicBezTo>
                  <a:lnTo>
                    <a:pt x="0" y="121450"/>
                  </a:lnTo>
                  <a:cubicBezTo>
                    <a:pt x="0" y="54375"/>
                    <a:pt x="54375" y="0"/>
                    <a:pt x="121450" y="0"/>
                  </a:cubicBezTo>
                  <a:close/>
                </a:path>
              </a:pathLst>
            </a:custGeom>
            <a:solidFill>
              <a:srgbClr val="9AD5FF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-28575"/>
              <a:ext cx="845269" cy="24067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5637046" y="1937240"/>
            <a:ext cx="1985472" cy="5010760"/>
            <a:chOff x="0" y="0"/>
            <a:chExt cx="2647297" cy="6681014"/>
          </a:xfrm>
        </p:grpSpPr>
        <p:grpSp>
          <p:nvGrpSpPr>
            <p:cNvPr name="Group 30" id="30"/>
            <p:cNvGrpSpPr/>
            <p:nvPr/>
          </p:nvGrpSpPr>
          <p:grpSpPr>
            <a:xfrm rot="0">
              <a:off x="0" y="0"/>
              <a:ext cx="2647297" cy="6681014"/>
              <a:chOff x="0" y="0"/>
              <a:chExt cx="711549" cy="1795743"/>
            </a:xfrm>
          </p:grpSpPr>
          <p:sp>
            <p:nvSpPr>
              <p:cNvPr name="Freeform 31" id="31"/>
              <p:cNvSpPr/>
              <p:nvPr/>
            </p:nvSpPr>
            <p:spPr>
              <a:xfrm flipH="false" flipV="false" rot="0">
                <a:off x="0" y="0"/>
                <a:ext cx="711549" cy="1795743"/>
              </a:xfrm>
              <a:custGeom>
                <a:avLst/>
                <a:gdLst/>
                <a:ahLst/>
                <a:cxnLst/>
                <a:rect r="r" b="b" t="t" l="l"/>
                <a:pathLst>
                  <a:path h="1795743" w="711549">
                    <a:moveTo>
                      <a:pt x="101381" y="0"/>
                    </a:moveTo>
                    <a:lnTo>
                      <a:pt x="610167" y="0"/>
                    </a:lnTo>
                    <a:cubicBezTo>
                      <a:pt x="637055" y="0"/>
                      <a:pt x="662842" y="10681"/>
                      <a:pt x="681855" y="29694"/>
                    </a:cubicBezTo>
                    <a:cubicBezTo>
                      <a:pt x="700867" y="48707"/>
                      <a:pt x="711549" y="74493"/>
                      <a:pt x="711549" y="101381"/>
                    </a:cubicBezTo>
                    <a:lnTo>
                      <a:pt x="711549" y="1694362"/>
                    </a:lnTo>
                    <a:cubicBezTo>
                      <a:pt x="711549" y="1721250"/>
                      <a:pt x="700867" y="1747037"/>
                      <a:pt x="681855" y="1766050"/>
                    </a:cubicBezTo>
                    <a:cubicBezTo>
                      <a:pt x="662842" y="1785062"/>
                      <a:pt x="637055" y="1795743"/>
                      <a:pt x="610167" y="1795743"/>
                    </a:cubicBezTo>
                    <a:lnTo>
                      <a:pt x="101381" y="1795743"/>
                    </a:lnTo>
                    <a:cubicBezTo>
                      <a:pt x="74493" y="1795743"/>
                      <a:pt x="48707" y="1785062"/>
                      <a:pt x="29694" y="1766050"/>
                    </a:cubicBezTo>
                    <a:cubicBezTo>
                      <a:pt x="10681" y="1747037"/>
                      <a:pt x="0" y="1721250"/>
                      <a:pt x="0" y="1694362"/>
                    </a:cubicBezTo>
                    <a:lnTo>
                      <a:pt x="0" y="101381"/>
                    </a:lnTo>
                    <a:cubicBezTo>
                      <a:pt x="0" y="74493"/>
                      <a:pt x="10681" y="48707"/>
                      <a:pt x="29694" y="29694"/>
                    </a:cubicBezTo>
                    <a:cubicBezTo>
                      <a:pt x="48707" y="10681"/>
                      <a:pt x="74493" y="0"/>
                      <a:pt x="101381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2" id="32"/>
              <p:cNvSpPr txBox="true"/>
              <p:nvPr/>
            </p:nvSpPr>
            <p:spPr>
              <a:xfrm>
                <a:off x="0" y="-28575"/>
                <a:ext cx="711549" cy="182431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3" id="33"/>
            <p:cNvGrpSpPr/>
            <p:nvPr/>
          </p:nvGrpSpPr>
          <p:grpSpPr>
            <a:xfrm rot="0">
              <a:off x="0" y="0"/>
              <a:ext cx="2647297" cy="2795209"/>
              <a:chOff x="0" y="0"/>
              <a:chExt cx="711549" cy="751305"/>
            </a:xfrm>
          </p:grpSpPr>
          <p:sp>
            <p:nvSpPr>
              <p:cNvPr name="Freeform 34" id="34"/>
              <p:cNvSpPr/>
              <p:nvPr/>
            </p:nvSpPr>
            <p:spPr>
              <a:xfrm flipH="false" flipV="false" rot="0">
                <a:off x="0" y="0"/>
                <a:ext cx="711549" cy="751305"/>
              </a:xfrm>
              <a:custGeom>
                <a:avLst/>
                <a:gdLst/>
                <a:ahLst/>
                <a:cxnLst/>
                <a:rect r="r" b="b" t="t" l="l"/>
                <a:pathLst>
                  <a:path h="751305" w="711549">
                    <a:moveTo>
                      <a:pt x="0" y="0"/>
                    </a:moveTo>
                    <a:lnTo>
                      <a:pt x="711549" y="0"/>
                    </a:lnTo>
                    <a:lnTo>
                      <a:pt x="711549" y="751305"/>
                    </a:lnTo>
                    <a:lnTo>
                      <a:pt x="0" y="75130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5" id="35"/>
              <p:cNvSpPr txBox="true"/>
              <p:nvPr/>
            </p:nvSpPr>
            <p:spPr>
              <a:xfrm>
                <a:off x="0" y="-28575"/>
                <a:ext cx="711549" cy="77988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36" id="36"/>
          <p:cNvSpPr/>
          <p:nvPr/>
        </p:nvSpPr>
        <p:spPr>
          <a:xfrm flipH="false" flipV="false" rot="0">
            <a:off x="5637046" y="5557876"/>
            <a:ext cx="1142207" cy="1187286"/>
          </a:xfrm>
          <a:custGeom>
            <a:avLst/>
            <a:gdLst/>
            <a:ahLst/>
            <a:cxnLst/>
            <a:rect r="r" b="b" t="t" l="l"/>
            <a:pathLst>
              <a:path h="1187286" w="1142207">
                <a:moveTo>
                  <a:pt x="0" y="0"/>
                </a:moveTo>
                <a:lnTo>
                  <a:pt x="1142207" y="0"/>
                </a:lnTo>
                <a:lnTo>
                  <a:pt x="1142207" y="1187286"/>
                </a:lnTo>
                <a:lnTo>
                  <a:pt x="0" y="118728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-22159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6078580" y="3380694"/>
            <a:ext cx="1543939" cy="1661287"/>
          </a:xfrm>
          <a:custGeom>
            <a:avLst/>
            <a:gdLst/>
            <a:ahLst/>
            <a:cxnLst/>
            <a:rect r="r" b="b" t="t" l="l"/>
            <a:pathLst>
              <a:path h="1661287" w="1543939">
                <a:moveTo>
                  <a:pt x="0" y="0"/>
                </a:moveTo>
                <a:lnTo>
                  <a:pt x="1543939" y="0"/>
                </a:lnTo>
                <a:lnTo>
                  <a:pt x="1543939" y="1661287"/>
                </a:lnTo>
                <a:lnTo>
                  <a:pt x="0" y="166128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-27819" b="0"/>
            </a:stretch>
          </a:blipFill>
        </p:spPr>
      </p:sp>
      <p:sp>
        <p:nvSpPr>
          <p:cNvPr name="Freeform 38" id="38"/>
          <p:cNvSpPr/>
          <p:nvPr/>
        </p:nvSpPr>
        <p:spPr>
          <a:xfrm flipH="true" flipV="true" rot="0">
            <a:off x="5637046" y="1937240"/>
            <a:ext cx="958036" cy="1436305"/>
          </a:xfrm>
          <a:custGeom>
            <a:avLst/>
            <a:gdLst/>
            <a:ahLst/>
            <a:cxnLst/>
            <a:rect r="r" b="b" t="t" l="l"/>
            <a:pathLst>
              <a:path h="1436305" w="958036">
                <a:moveTo>
                  <a:pt x="958036" y="1436304"/>
                </a:moveTo>
                <a:lnTo>
                  <a:pt x="0" y="1436304"/>
                </a:lnTo>
                <a:lnTo>
                  <a:pt x="0" y="0"/>
                </a:lnTo>
                <a:lnTo>
                  <a:pt x="958036" y="0"/>
                </a:lnTo>
                <a:lnTo>
                  <a:pt x="958036" y="1436304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-47208" b="-6099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5485577" y="649930"/>
            <a:ext cx="2288410" cy="1444559"/>
          </a:xfrm>
          <a:custGeom>
            <a:avLst/>
            <a:gdLst/>
            <a:ahLst/>
            <a:cxnLst/>
            <a:rect r="r" b="b" t="t" l="l"/>
            <a:pathLst>
              <a:path h="1444559" w="2288410">
                <a:moveTo>
                  <a:pt x="0" y="0"/>
                </a:moveTo>
                <a:lnTo>
                  <a:pt x="2288411" y="0"/>
                </a:lnTo>
                <a:lnTo>
                  <a:pt x="2288411" y="1444559"/>
                </a:lnTo>
                <a:lnTo>
                  <a:pt x="0" y="1444559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0" id="40"/>
          <p:cNvSpPr txBox="true"/>
          <p:nvPr/>
        </p:nvSpPr>
        <p:spPr>
          <a:xfrm rot="0">
            <a:off x="3635058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ED882F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9x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6090645" y="1944189"/>
            <a:ext cx="1078274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2193F3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10x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067493" y="1944189"/>
            <a:ext cx="854320" cy="905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22"/>
              </a:lnSpc>
            </a:pPr>
            <a:r>
              <a:rPr lang="en-US" sz="5230">
                <a:solidFill>
                  <a:srgbClr val="C01C4A"/>
                </a:solidFill>
                <a:latin typeface="Londrina Solid"/>
                <a:ea typeface="Londrina Solid"/>
                <a:cs typeface="Londrina Solid"/>
                <a:sym typeface="Londrina Solid"/>
              </a:rPr>
              <a:t>8x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3239600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543681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3847762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4151844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445592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3239600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3543681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3847762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4151844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45592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18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239600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3543681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3847762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4151844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445592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27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239600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3543681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847762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4151844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445592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36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3239600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3543681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3847762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4151844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445592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45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3239600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3543681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3847762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4151844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445592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54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3239600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3543681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3847762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4151844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445592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63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3239600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3543681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3847762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4151844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445592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72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3239600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3543681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3847762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4151844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445592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81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3239600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3543681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3847762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91" id="91"/>
          <p:cNvSpPr txBox="true"/>
          <p:nvPr/>
        </p:nvSpPr>
        <p:spPr>
          <a:xfrm rot="0">
            <a:off x="4151844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2" id="92"/>
          <p:cNvSpPr txBox="true"/>
          <p:nvPr/>
        </p:nvSpPr>
        <p:spPr>
          <a:xfrm rot="0">
            <a:off x="445592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90</a:t>
            </a:r>
          </a:p>
        </p:txBody>
      </p:sp>
      <p:sp>
        <p:nvSpPr>
          <p:cNvPr name="TextBox 93" id="93"/>
          <p:cNvSpPr txBox="true"/>
          <p:nvPr/>
        </p:nvSpPr>
        <p:spPr>
          <a:xfrm rot="0">
            <a:off x="5807165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6111246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6415327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6719408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702348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5807165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6111246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6415327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6719408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702348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20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5807165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6111246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6415327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06" id="106"/>
          <p:cNvSpPr txBox="true"/>
          <p:nvPr/>
        </p:nvSpPr>
        <p:spPr>
          <a:xfrm rot="0">
            <a:off x="6719408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702348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30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5807165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6111246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6415327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6719408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2" id="112"/>
          <p:cNvSpPr txBox="true"/>
          <p:nvPr/>
        </p:nvSpPr>
        <p:spPr>
          <a:xfrm rot="0">
            <a:off x="702348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40</a:t>
            </a:r>
          </a:p>
        </p:txBody>
      </p:sp>
      <p:sp>
        <p:nvSpPr>
          <p:cNvPr name="TextBox 113" id="113"/>
          <p:cNvSpPr txBox="true"/>
          <p:nvPr/>
        </p:nvSpPr>
        <p:spPr>
          <a:xfrm rot="0">
            <a:off x="5807165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14" id="114"/>
          <p:cNvSpPr txBox="true"/>
          <p:nvPr/>
        </p:nvSpPr>
        <p:spPr>
          <a:xfrm rot="0">
            <a:off x="6111246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15" id="115"/>
          <p:cNvSpPr txBox="true"/>
          <p:nvPr/>
        </p:nvSpPr>
        <p:spPr>
          <a:xfrm rot="0">
            <a:off x="6415327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16" id="116"/>
          <p:cNvSpPr txBox="true"/>
          <p:nvPr/>
        </p:nvSpPr>
        <p:spPr>
          <a:xfrm rot="0">
            <a:off x="6719408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17" id="117"/>
          <p:cNvSpPr txBox="true"/>
          <p:nvPr/>
        </p:nvSpPr>
        <p:spPr>
          <a:xfrm rot="0">
            <a:off x="702348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50</a:t>
            </a:r>
          </a:p>
        </p:txBody>
      </p:sp>
      <p:sp>
        <p:nvSpPr>
          <p:cNvPr name="TextBox 118" id="118"/>
          <p:cNvSpPr txBox="true"/>
          <p:nvPr/>
        </p:nvSpPr>
        <p:spPr>
          <a:xfrm rot="0">
            <a:off x="5807165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19" id="119"/>
          <p:cNvSpPr txBox="true"/>
          <p:nvPr/>
        </p:nvSpPr>
        <p:spPr>
          <a:xfrm rot="0">
            <a:off x="6111246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0" id="120"/>
          <p:cNvSpPr txBox="true"/>
          <p:nvPr/>
        </p:nvSpPr>
        <p:spPr>
          <a:xfrm rot="0">
            <a:off x="6415327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21" id="121"/>
          <p:cNvSpPr txBox="true"/>
          <p:nvPr/>
        </p:nvSpPr>
        <p:spPr>
          <a:xfrm rot="0">
            <a:off x="6719408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2" id="122"/>
          <p:cNvSpPr txBox="true"/>
          <p:nvPr/>
        </p:nvSpPr>
        <p:spPr>
          <a:xfrm rot="0">
            <a:off x="702348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60</a:t>
            </a:r>
          </a:p>
        </p:txBody>
      </p:sp>
      <p:sp>
        <p:nvSpPr>
          <p:cNvPr name="TextBox 123" id="123"/>
          <p:cNvSpPr txBox="true"/>
          <p:nvPr/>
        </p:nvSpPr>
        <p:spPr>
          <a:xfrm rot="0">
            <a:off x="5807165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24" id="124"/>
          <p:cNvSpPr txBox="true"/>
          <p:nvPr/>
        </p:nvSpPr>
        <p:spPr>
          <a:xfrm rot="0">
            <a:off x="6111246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25" id="125"/>
          <p:cNvSpPr txBox="true"/>
          <p:nvPr/>
        </p:nvSpPr>
        <p:spPr>
          <a:xfrm rot="0">
            <a:off x="6415327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26" id="126"/>
          <p:cNvSpPr txBox="true"/>
          <p:nvPr/>
        </p:nvSpPr>
        <p:spPr>
          <a:xfrm rot="0">
            <a:off x="6719408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27" id="127"/>
          <p:cNvSpPr txBox="true"/>
          <p:nvPr/>
        </p:nvSpPr>
        <p:spPr>
          <a:xfrm rot="0">
            <a:off x="702348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70</a:t>
            </a:r>
          </a:p>
        </p:txBody>
      </p:sp>
      <p:sp>
        <p:nvSpPr>
          <p:cNvPr name="TextBox 128" id="128"/>
          <p:cNvSpPr txBox="true"/>
          <p:nvPr/>
        </p:nvSpPr>
        <p:spPr>
          <a:xfrm rot="0">
            <a:off x="5807165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29" id="129"/>
          <p:cNvSpPr txBox="true"/>
          <p:nvPr/>
        </p:nvSpPr>
        <p:spPr>
          <a:xfrm rot="0">
            <a:off x="6111246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0" id="130"/>
          <p:cNvSpPr txBox="true"/>
          <p:nvPr/>
        </p:nvSpPr>
        <p:spPr>
          <a:xfrm rot="0">
            <a:off x="6415327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31" id="131"/>
          <p:cNvSpPr txBox="true"/>
          <p:nvPr/>
        </p:nvSpPr>
        <p:spPr>
          <a:xfrm rot="0">
            <a:off x="6719408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2" id="132"/>
          <p:cNvSpPr txBox="true"/>
          <p:nvPr/>
        </p:nvSpPr>
        <p:spPr>
          <a:xfrm rot="0">
            <a:off x="702348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80</a:t>
            </a:r>
          </a:p>
        </p:txBody>
      </p:sp>
      <p:sp>
        <p:nvSpPr>
          <p:cNvPr name="TextBox 133" id="133"/>
          <p:cNvSpPr txBox="true"/>
          <p:nvPr/>
        </p:nvSpPr>
        <p:spPr>
          <a:xfrm rot="0">
            <a:off x="5807165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34" id="134"/>
          <p:cNvSpPr txBox="true"/>
          <p:nvPr/>
        </p:nvSpPr>
        <p:spPr>
          <a:xfrm rot="0">
            <a:off x="6111246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35" id="135"/>
          <p:cNvSpPr txBox="true"/>
          <p:nvPr/>
        </p:nvSpPr>
        <p:spPr>
          <a:xfrm rot="0">
            <a:off x="6415327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36" id="136"/>
          <p:cNvSpPr txBox="true"/>
          <p:nvPr/>
        </p:nvSpPr>
        <p:spPr>
          <a:xfrm rot="0">
            <a:off x="6719408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37" id="137"/>
          <p:cNvSpPr txBox="true"/>
          <p:nvPr/>
        </p:nvSpPr>
        <p:spPr>
          <a:xfrm rot="0">
            <a:off x="702348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90</a:t>
            </a:r>
          </a:p>
        </p:txBody>
      </p:sp>
      <p:sp>
        <p:nvSpPr>
          <p:cNvPr name="TextBox 138" id="138"/>
          <p:cNvSpPr txBox="true"/>
          <p:nvPr/>
        </p:nvSpPr>
        <p:spPr>
          <a:xfrm rot="0">
            <a:off x="5807165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39" id="139"/>
          <p:cNvSpPr txBox="true"/>
          <p:nvPr/>
        </p:nvSpPr>
        <p:spPr>
          <a:xfrm rot="0">
            <a:off x="6111246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0" id="140"/>
          <p:cNvSpPr txBox="true"/>
          <p:nvPr/>
        </p:nvSpPr>
        <p:spPr>
          <a:xfrm rot="0">
            <a:off x="6415327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41" id="141"/>
          <p:cNvSpPr txBox="true"/>
          <p:nvPr/>
        </p:nvSpPr>
        <p:spPr>
          <a:xfrm rot="0">
            <a:off x="6719408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2" id="142"/>
          <p:cNvSpPr txBox="true"/>
          <p:nvPr/>
        </p:nvSpPr>
        <p:spPr>
          <a:xfrm rot="0">
            <a:off x="702348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100</a:t>
            </a:r>
          </a:p>
        </p:txBody>
      </p:sp>
      <p:sp>
        <p:nvSpPr>
          <p:cNvPr name="TextBox 143" id="143"/>
          <p:cNvSpPr txBox="true"/>
          <p:nvPr/>
        </p:nvSpPr>
        <p:spPr>
          <a:xfrm rot="0">
            <a:off x="672036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44" id="144"/>
          <p:cNvSpPr txBox="true"/>
          <p:nvPr/>
        </p:nvSpPr>
        <p:spPr>
          <a:xfrm rot="0">
            <a:off x="976117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45" id="145"/>
          <p:cNvSpPr txBox="true"/>
          <p:nvPr/>
        </p:nvSpPr>
        <p:spPr>
          <a:xfrm rot="0">
            <a:off x="1280198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</a:t>
            </a:r>
          </a:p>
        </p:txBody>
      </p:sp>
      <p:sp>
        <p:nvSpPr>
          <p:cNvPr name="TextBox 146" id="146"/>
          <p:cNvSpPr txBox="true"/>
          <p:nvPr/>
        </p:nvSpPr>
        <p:spPr>
          <a:xfrm rot="0">
            <a:off x="1584279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47" id="147"/>
          <p:cNvSpPr txBox="true"/>
          <p:nvPr/>
        </p:nvSpPr>
        <p:spPr>
          <a:xfrm rot="0">
            <a:off x="1888360" y="2683396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48" id="148"/>
          <p:cNvSpPr txBox="true"/>
          <p:nvPr/>
        </p:nvSpPr>
        <p:spPr>
          <a:xfrm rot="0">
            <a:off x="672036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49" id="149"/>
          <p:cNvSpPr txBox="true"/>
          <p:nvPr/>
        </p:nvSpPr>
        <p:spPr>
          <a:xfrm rot="0">
            <a:off x="976117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0" id="150"/>
          <p:cNvSpPr txBox="true"/>
          <p:nvPr/>
        </p:nvSpPr>
        <p:spPr>
          <a:xfrm rot="0">
            <a:off x="1280198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</a:t>
            </a:r>
          </a:p>
        </p:txBody>
      </p:sp>
      <p:sp>
        <p:nvSpPr>
          <p:cNvPr name="TextBox 151" id="151"/>
          <p:cNvSpPr txBox="true"/>
          <p:nvPr/>
        </p:nvSpPr>
        <p:spPr>
          <a:xfrm rot="0">
            <a:off x="1584279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2" id="152"/>
          <p:cNvSpPr txBox="true"/>
          <p:nvPr/>
        </p:nvSpPr>
        <p:spPr>
          <a:xfrm rot="0">
            <a:off x="1888360" y="309038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16</a:t>
            </a:r>
          </a:p>
        </p:txBody>
      </p:sp>
      <p:sp>
        <p:nvSpPr>
          <p:cNvPr name="TextBox 153" id="153"/>
          <p:cNvSpPr txBox="true"/>
          <p:nvPr/>
        </p:nvSpPr>
        <p:spPr>
          <a:xfrm rot="0">
            <a:off x="672036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54" id="154"/>
          <p:cNvSpPr txBox="true"/>
          <p:nvPr/>
        </p:nvSpPr>
        <p:spPr>
          <a:xfrm rot="0">
            <a:off x="976117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55" id="155"/>
          <p:cNvSpPr txBox="true"/>
          <p:nvPr/>
        </p:nvSpPr>
        <p:spPr>
          <a:xfrm rot="0">
            <a:off x="1280198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</a:t>
            </a:r>
          </a:p>
        </p:txBody>
      </p:sp>
      <p:sp>
        <p:nvSpPr>
          <p:cNvPr name="TextBox 156" id="156"/>
          <p:cNvSpPr txBox="true"/>
          <p:nvPr/>
        </p:nvSpPr>
        <p:spPr>
          <a:xfrm rot="0">
            <a:off x="1584279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57" id="157"/>
          <p:cNvSpPr txBox="true"/>
          <p:nvPr/>
        </p:nvSpPr>
        <p:spPr>
          <a:xfrm rot="0">
            <a:off x="1888360" y="3497381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24</a:t>
            </a:r>
          </a:p>
        </p:txBody>
      </p:sp>
      <p:sp>
        <p:nvSpPr>
          <p:cNvPr name="TextBox 158" id="158"/>
          <p:cNvSpPr txBox="true"/>
          <p:nvPr/>
        </p:nvSpPr>
        <p:spPr>
          <a:xfrm rot="0">
            <a:off x="672036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59" id="159"/>
          <p:cNvSpPr txBox="true"/>
          <p:nvPr/>
        </p:nvSpPr>
        <p:spPr>
          <a:xfrm rot="0">
            <a:off x="976117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60" id="160"/>
          <p:cNvSpPr txBox="true"/>
          <p:nvPr/>
        </p:nvSpPr>
        <p:spPr>
          <a:xfrm rot="0">
            <a:off x="1280198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</a:t>
            </a:r>
          </a:p>
        </p:txBody>
      </p:sp>
      <p:sp>
        <p:nvSpPr>
          <p:cNvPr name="TextBox 161" id="161"/>
          <p:cNvSpPr txBox="true"/>
          <p:nvPr/>
        </p:nvSpPr>
        <p:spPr>
          <a:xfrm rot="0">
            <a:off x="1584279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62" id="162"/>
          <p:cNvSpPr txBox="true"/>
          <p:nvPr/>
        </p:nvSpPr>
        <p:spPr>
          <a:xfrm rot="0">
            <a:off x="1888360" y="3904374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32</a:t>
            </a:r>
          </a:p>
        </p:txBody>
      </p:sp>
      <p:sp>
        <p:nvSpPr>
          <p:cNvPr name="TextBox 163" id="163"/>
          <p:cNvSpPr txBox="true"/>
          <p:nvPr/>
        </p:nvSpPr>
        <p:spPr>
          <a:xfrm rot="0">
            <a:off x="672036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64" id="164"/>
          <p:cNvSpPr txBox="true"/>
          <p:nvPr/>
        </p:nvSpPr>
        <p:spPr>
          <a:xfrm rot="0">
            <a:off x="976117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65" id="165"/>
          <p:cNvSpPr txBox="true"/>
          <p:nvPr/>
        </p:nvSpPr>
        <p:spPr>
          <a:xfrm rot="0">
            <a:off x="1280198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</a:t>
            </a:r>
          </a:p>
        </p:txBody>
      </p:sp>
      <p:sp>
        <p:nvSpPr>
          <p:cNvPr name="TextBox 166" id="166"/>
          <p:cNvSpPr txBox="true"/>
          <p:nvPr/>
        </p:nvSpPr>
        <p:spPr>
          <a:xfrm rot="0">
            <a:off x="1584279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67" id="167"/>
          <p:cNvSpPr txBox="true"/>
          <p:nvPr/>
        </p:nvSpPr>
        <p:spPr>
          <a:xfrm rot="0">
            <a:off x="1888360" y="4311367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40</a:t>
            </a:r>
          </a:p>
        </p:txBody>
      </p:sp>
      <p:sp>
        <p:nvSpPr>
          <p:cNvPr name="TextBox 168" id="168"/>
          <p:cNvSpPr txBox="true"/>
          <p:nvPr/>
        </p:nvSpPr>
        <p:spPr>
          <a:xfrm rot="0">
            <a:off x="672036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69" id="169"/>
          <p:cNvSpPr txBox="true"/>
          <p:nvPr/>
        </p:nvSpPr>
        <p:spPr>
          <a:xfrm rot="0">
            <a:off x="976117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0" id="170"/>
          <p:cNvSpPr txBox="true"/>
          <p:nvPr/>
        </p:nvSpPr>
        <p:spPr>
          <a:xfrm rot="0">
            <a:off x="1280198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</a:t>
            </a:r>
          </a:p>
        </p:txBody>
      </p:sp>
      <p:sp>
        <p:nvSpPr>
          <p:cNvPr name="TextBox 171" id="171"/>
          <p:cNvSpPr txBox="true"/>
          <p:nvPr/>
        </p:nvSpPr>
        <p:spPr>
          <a:xfrm rot="0">
            <a:off x="1584279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2" id="172"/>
          <p:cNvSpPr txBox="true"/>
          <p:nvPr/>
        </p:nvSpPr>
        <p:spPr>
          <a:xfrm rot="0">
            <a:off x="1888360" y="4718359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48</a:t>
            </a:r>
          </a:p>
        </p:txBody>
      </p:sp>
      <p:sp>
        <p:nvSpPr>
          <p:cNvPr name="TextBox 173" id="173"/>
          <p:cNvSpPr txBox="true"/>
          <p:nvPr/>
        </p:nvSpPr>
        <p:spPr>
          <a:xfrm rot="0">
            <a:off x="672036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74" id="174"/>
          <p:cNvSpPr txBox="true"/>
          <p:nvPr/>
        </p:nvSpPr>
        <p:spPr>
          <a:xfrm rot="0">
            <a:off x="976117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75" id="175"/>
          <p:cNvSpPr txBox="true"/>
          <p:nvPr/>
        </p:nvSpPr>
        <p:spPr>
          <a:xfrm rot="0">
            <a:off x="1280198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</a:t>
            </a:r>
          </a:p>
        </p:txBody>
      </p:sp>
      <p:sp>
        <p:nvSpPr>
          <p:cNvPr name="TextBox 176" id="176"/>
          <p:cNvSpPr txBox="true"/>
          <p:nvPr/>
        </p:nvSpPr>
        <p:spPr>
          <a:xfrm rot="0">
            <a:off x="1584279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77" id="177"/>
          <p:cNvSpPr txBox="true"/>
          <p:nvPr/>
        </p:nvSpPr>
        <p:spPr>
          <a:xfrm rot="0">
            <a:off x="1888360" y="5125352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56</a:t>
            </a:r>
          </a:p>
        </p:txBody>
      </p:sp>
      <p:sp>
        <p:nvSpPr>
          <p:cNvPr name="TextBox 178" id="178"/>
          <p:cNvSpPr txBox="true"/>
          <p:nvPr/>
        </p:nvSpPr>
        <p:spPr>
          <a:xfrm rot="0">
            <a:off x="672036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79" id="179"/>
          <p:cNvSpPr txBox="true"/>
          <p:nvPr/>
        </p:nvSpPr>
        <p:spPr>
          <a:xfrm rot="0">
            <a:off x="976117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0" id="180"/>
          <p:cNvSpPr txBox="true"/>
          <p:nvPr/>
        </p:nvSpPr>
        <p:spPr>
          <a:xfrm rot="0">
            <a:off x="1280198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81" id="181"/>
          <p:cNvSpPr txBox="true"/>
          <p:nvPr/>
        </p:nvSpPr>
        <p:spPr>
          <a:xfrm rot="0">
            <a:off x="1584279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2" id="182"/>
          <p:cNvSpPr txBox="true"/>
          <p:nvPr/>
        </p:nvSpPr>
        <p:spPr>
          <a:xfrm rot="0">
            <a:off x="1888360" y="5532345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64</a:t>
            </a:r>
          </a:p>
        </p:txBody>
      </p:sp>
      <p:sp>
        <p:nvSpPr>
          <p:cNvPr name="TextBox 183" id="183"/>
          <p:cNvSpPr txBox="true"/>
          <p:nvPr/>
        </p:nvSpPr>
        <p:spPr>
          <a:xfrm rot="0">
            <a:off x="672036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84" id="184"/>
          <p:cNvSpPr txBox="true"/>
          <p:nvPr/>
        </p:nvSpPr>
        <p:spPr>
          <a:xfrm rot="0">
            <a:off x="976117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85" id="185"/>
          <p:cNvSpPr txBox="true"/>
          <p:nvPr/>
        </p:nvSpPr>
        <p:spPr>
          <a:xfrm rot="0">
            <a:off x="1280198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</a:t>
            </a:r>
          </a:p>
        </p:txBody>
      </p:sp>
      <p:sp>
        <p:nvSpPr>
          <p:cNvPr name="TextBox 186" id="186"/>
          <p:cNvSpPr txBox="true"/>
          <p:nvPr/>
        </p:nvSpPr>
        <p:spPr>
          <a:xfrm rot="0">
            <a:off x="1584279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87" id="187"/>
          <p:cNvSpPr txBox="true"/>
          <p:nvPr/>
        </p:nvSpPr>
        <p:spPr>
          <a:xfrm rot="0">
            <a:off x="1888360" y="5939338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72</a:t>
            </a:r>
          </a:p>
        </p:txBody>
      </p:sp>
      <p:sp>
        <p:nvSpPr>
          <p:cNvPr name="TextBox 188" id="188"/>
          <p:cNvSpPr txBox="true"/>
          <p:nvPr/>
        </p:nvSpPr>
        <p:spPr>
          <a:xfrm rot="0">
            <a:off x="672036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</a:t>
            </a:r>
          </a:p>
        </p:txBody>
      </p:sp>
      <p:sp>
        <p:nvSpPr>
          <p:cNvPr name="TextBox 189" id="189"/>
          <p:cNvSpPr txBox="true"/>
          <p:nvPr/>
        </p:nvSpPr>
        <p:spPr>
          <a:xfrm rot="0">
            <a:off x="976117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name="TextBox 190" id="190"/>
          <p:cNvSpPr txBox="true"/>
          <p:nvPr/>
        </p:nvSpPr>
        <p:spPr>
          <a:xfrm rot="0">
            <a:off x="1280198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10</a:t>
            </a:r>
          </a:p>
        </p:txBody>
      </p:sp>
      <p:sp>
        <p:nvSpPr>
          <p:cNvPr name="TextBox 191" id="191"/>
          <p:cNvSpPr txBox="true"/>
          <p:nvPr/>
        </p:nvSpPr>
        <p:spPr>
          <a:xfrm rot="0">
            <a:off x="1584279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=</a:t>
            </a:r>
          </a:p>
        </p:txBody>
      </p:sp>
      <p:sp>
        <p:nvSpPr>
          <p:cNvPr name="TextBox 192" id="192"/>
          <p:cNvSpPr txBox="true"/>
          <p:nvPr/>
        </p:nvSpPr>
        <p:spPr>
          <a:xfrm rot="0">
            <a:off x="1888360" y="6346330"/>
            <a:ext cx="428910" cy="507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29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DAHC6ZtX8cU</dc:identifier>
  <dcterms:modified xsi:type="dcterms:W3CDTF">2011-08-01T06:04:30Z</dcterms:modified>
  <cp:revision>1</cp:revision>
  <dc:title>Tarjetas Educativas de Las Tablas de Multiplicar Ilustrado Colorido</dc:title>
</cp:coreProperties>
</file>